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729" r:id="rId4"/>
  </p:sldMasterIdLst>
  <p:notesMasterIdLst>
    <p:notesMasterId r:id="rId50"/>
  </p:notesMasterIdLst>
  <p:sldIdLst>
    <p:sldId id="274" r:id="rId5"/>
    <p:sldId id="275" r:id="rId6"/>
    <p:sldId id="276" r:id="rId7"/>
    <p:sldId id="1275" r:id="rId8"/>
    <p:sldId id="317" r:id="rId9"/>
    <p:sldId id="318" r:id="rId10"/>
    <p:sldId id="319" r:id="rId11"/>
    <p:sldId id="320" r:id="rId12"/>
    <p:sldId id="357" r:id="rId13"/>
    <p:sldId id="358" r:id="rId14"/>
    <p:sldId id="365" r:id="rId15"/>
    <p:sldId id="366" r:id="rId16"/>
    <p:sldId id="367" r:id="rId17"/>
    <p:sldId id="368" r:id="rId18"/>
    <p:sldId id="369" r:id="rId19"/>
    <p:sldId id="2546" r:id="rId20"/>
    <p:sldId id="2547" r:id="rId21"/>
    <p:sldId id="2548" r:id="rId22"/>
    <p:sldId id="2549" r:id="rId23"/>
    <p:sldId id="259" r:id="rId24"/>
    <p:sldId id="2550" r:id="rId25"/>
    <p:sldId id="2551" r:id="rId26"/>
    <p:sldId id="2552" r:id="rId27"/>
    <p:sldId id="2553" r:id="rId28"/>
    <p:sldId id="2555" r:id="rId29"/>
    <p:sldId id="2556" r:id="rId30"/>
    <p:sldId id="2557" r:id="rId31"/>
    <p:sldId id="2559" r:id="rId32"/>
    <p:sldId id="2558" r:id="rId33"/>
    <p:sldId id="2561" r:id="rId34"/>
    <p:sldId id="2562" r:id="rId35"/>
    <p:sldId id="1786" r:id="rId36"/>
    <p:sldId id="1787" r:id="rId37"/>
    <p:sldId id="410" r:id="rId38"/>
    <p:sldId id="411" r:id="rId39"/>
    <p:sldId id="412" r:id="rId40"/>
    <p:sldId id="948" r:id="rId41"/>
    <p:sldId id="949" r:id="rId42"/>
    <p:sldId id="950" r:id="rId43"/>
    <p:sldId id="951" r:id="rId44"/>
    <p:sldId id="420" r:id="rId45"/>
    <p:sldId id="421" r:id="rId46"/>
    <p:sldId id="422" r:id="rId47"/>
    <p:sldId id="423" r:id="rId48"/>
    <p:sldId id="2563" r:id="rId4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jnik varaždinskog biskupa" initials="Tvb" lastIdx="1" clrIdx="0">
    <p:extLst>
      <p:ext uri="{19B8F6BF-5375-455C-9EA6-DF929625EA0E}">
        <p15:presenceInfo xmlns:p15="http://schemas.microsoft.com/office/powerpoint/2012/main" userId="Tajnik varaždinskog biskup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1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581F6-C90F-4062-8A69-6CB32634C413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r-HR"/>
        </a:p>
      </dgm:t>
    </dgm:pt>
    <dgm:pt modelId="{8171CAA6-1A8B-472D-A494-03DC4DEFC164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Molitva i pjesma</a:t>
          </a:r>
        </a:p>
      </dgm:t>
    </dgm:pt>
    <dgm:pt modelId="{B9FEC96A-CF7C-4A99-9698-DAD606E1D3B4}" type="parTrans" cxnId="{C5131249-F872-4A59-A862-8CD7345E4E41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E6E41B-C393-4CCA-B42F-FE475BC6780F}" type="sibTrans" cxnId="{C5131249-F872-4A59-A862-8CD7345E4E41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4BFADF-F98B-4ACD-A924-DD7151F16C4A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Razmatranje biblijskog teksta</a:t>
          </a:r>
        </a:p>
      </dgm:t>
    </dgm:pt>
    <dgm:pt modelId="{55D4C2F1-89F3-49FD-830A-DF6BB04B648B}" type="parTrans" cxnId="{16D078EB-1C3F-4B29-876D-13833897FAEA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A6E1F2-EE4B-483A-BDE0-30615FE443D7}" type="sibTrans" cxnId="{16D078EB-1C3F-4B29-876D-13833897FAEA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87A1BB3-C23D-421F-B027-7BB69FC77517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Središnji dio</a:t>
          </a:r>
        </a:p>
      </dgm:t>
    </dgm:pt>
    <dgm:pt modelId="{835FC987-D6A7-4D56-8CD4-69727F59D468}" type="parTrans" cxnId="{1BC2F9CD-E8FB-49B0-8A45-959807B41C49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2ACE56-E2C0-496F-97F8-E3C5E9875145}" type="sibTrans" cxnId="{1BC2F9CD-E8FB-49B0-8A45-959807B41C49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B83C1C-683E-4E6A-83BB-C84D7464E64B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Uvod u temu</a:t>
          </a:r>
        </a:p>
      </dgm:t>
    </dgm:pt>
    <dgm:pt modelId="{F8065BAE-3A41-40EF-AB9D-837F602CADAA}" type="parTrans" cxnId="{191ED951-296E-4E97-B5C9-95E109DD2FE5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8A3289-7A50-462E-838E-1FE5DA60653D}" type="sibTrans" cxnId="{191ED951-296E-4E97-B5C9-95E109DD2FE5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79AAB-153F-4F16-BCF0-4BB5CB058F94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Rasprava u manjim skupinama</a:t>
          </a:r>
        </a:p>
      </dgm:t>
    </dgm:pt>
    <dgm:pt modelId="{8E69CFC5-67E3-4E27-91F5-4F2A34D36ABE}" type="parTrans" cxnId="{6E4F22F7-6FA9-4BDE-8EC6-EFF627A2AA08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C8A36B-E0A3-4B98-9A84-1A28D945ED8C}" type="sibTrans" cxnId="{6E4F22F7-6FA9-4BDE-8EC6-EFF627A2AA08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298812-2B18-4929-9D19-E502AB5E4E0D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Stanka</a:t>
          </a:r>
        </a:p>
      </dgm:t>
    </dgm:pt>
    <dgm:pt modelId="{AEC85370-8390-4813-9CA4-CF8EE1810848}" type="parTrans" cxnId="{26B99821-BDA6-48FC-B386-58D2A8992521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6804D5-29C4-463D-AD14-D243F36EFA44}" type="sibTrans" cxnId="{26B99821-BDA6-48FC-B386-58D2A8992521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AC9270-068D-4383-9FD2-EB7F07EC7263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Predstavljanje rada manjih skupina</a:t>
          </a:r>
        </a:p>
      </dgm:t>
    </dgm:pt>
    <dgm:pt modelId="{3A06A47F-D563-40E3-B2C3-92C8DBBB2A8E}" type="parTrans" cxnId="{EA956057-380F-4028-8DEE-23F5138C96D2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E89DC0-86C1-447D-92EC-E5BECE1E553D}" type="sibTrans" cxnId="{EA956057-380F-4028-8DEE-23F5138C96D2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CF5B3B-BC79-412D-997D-A0041E102D13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Osvrt i sinteza</a:t>
          </a:r>
        </a:p>
      </dgm:t>
    </dgm:pt>
    <dgm:pt modelId="{BF19932B-F8DD-4E50-B763-A7DB8A8F21C9}" type="parTrans" cxnId="{9879644A-75DA-49EE-959B-E01BA860B986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2A53A7-F147-4583-848F-BB60DA1D31D5}" type="sibTrans" cxnId="{9879644A-75DA-49EE-959B-E01BA860B986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684174-300F-4AB7-8720-79020A08A3E5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Analiza</a:t>
          </a:r>
        </a:p>
      </dgm:t>
    </dgm:pt>
    <dgm:pt modelId="{3B010263-2B7C-43F0-B7FB-D2F8F39B66C6}" type="parTrans" cxnId="{1C4869A1-1844-421B-81C7-97C4D8EF0221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D12FFD-AE8D-4A6E-AA78-A84CB40E32DA}" type="sibTrans" cxnId="{1C4869A1-1844-421B-81C7-97C4D8EF0221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5F811C-93AC-4424-B597-E6F416A68A79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Završetak</a:t>
          </a:r>
        </a:p>
      </dgm:t>
    </dgm:pt>
    <dgm:pt modelId="{4ED45762-0A1C-4B8B-9D4D-A5440F70EAF6}" type="parTrans" cxnId="{7EEF60D2-0C62-4DE9-A75C-5CB8C2D55F28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123452-5899-4A50-9D68-68E3F807509D}" type="sibTrans" cxnId="{7EEF60D2-0C62-4DE9-A75C-5CB8C2D55F28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A51A69-8489-4515-ABB7-945A471ED696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Molitva i pjesma</a:t>
          </a:r>
        </a:p>
      </dgm:t>
    </dgm:pt>
    <dgm:pt modelId="{698B2FDA-35BF-4834-B08E-383DEE0E429E}" type="parTrans" cxnId="{294C65A0-80E1-45C9-B8CA-FBB920A71DF7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8E9D09-EB4C-49E7-8CC6-5F7B0A325625}" type="sibTrans" cxnId="{294C65A0-80E1-45C9-B8CA-FBB920A71DF7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5E0A5B-7251-49E4-80D4-00F605B53FE8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Produbljivanje</a:t>
          </a:r>
        </a:p>
      </dgm:t>
    </dgm:pt>
    <dgm:pt modelId="{DC87CBC5-3647-401A-BA81-75C52ADE8723}" type="parTrans" cxnId="{75A5101D-5CE4-49DD-AB96-1B9D723FA76B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BE4F0D-7968-4FB2-B458-E787A66259A4}" type="sibTrans" cxnId="{75A5101D-5CE4-49DD-AB96-1B9D723FA76B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5B642A-E27C-4E77-B4B1-DAC11A773B84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Početak</a:t>
          </a:r>
        </a:p>
      </dgm:t>
    </dgm:pt>
    <dgm:pt modelId="{D479B937-0968-46E2-8E04-6DDD21981060}" type="sibTrans" cxnId="{1F05717E-AC18-4801-979A-05646D40F4EC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DA0E15-EC63-4D58-BF0A-4AA1AA2A33FD}" type="parTrans" cxnId="{1F05717E-AC18-4801-979A-05646D40F4EC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6D6233-2C9E-4B53-9708-DA37839E7E98}" type="pres">
      <dgm:prSet presAssocID="{650581F6-C90F-4062-8A69-6CB32634C413}" presName="Name0" presStyleCnt="0">
        <dgm:presLayoutVars>
          <dgm:dir/>
          <dgm:animLvl val="lvl"/>
          <dgm:resizeHandles val="exact"/>
        </dgm:presLayoutVars>
      </dgm:prSet>
      <dgm:spPr/>
    </dgm:pt>
    <dgm:pt modelId="{D0DE05FC-C706-49EE-9AFF-DFF02F7F39AE}" type="pres">
      <dgm:prSet presAssocID="{E25B642A-E27C-4E77-B4B1-DAC11A773B84}" presName="linNode" presStyleCnt="0"/>
      <dgm:spPr/>
    </dgm:pt>
    <dgm:pt modelId="{10BD081B-D35B-40DA-899A-72B811BCA2DF}" type="pres">
      <dgm:prSet presAssocID="{E25B642A-E27C-4E77-B4B1-DAC11A773B84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3DFD13F5-EBD2-465B-B43A-BAC376E2BE8C}" type="pres">
      <dgm:prSet presAssocID="{E25B642A-E27C-4E77-B4B1-DAC11A773B84}" presName="descendantText" presStyleLbl="alignAccFollowNode1" presStyleIdx="0" presStyleCnt="4">
        <dgm:presLayoutVars>
          <dgm:bulletEnabled val="1"/>
        </dgm:presLayoutVars>
      </dgm:prSet>
      <dgm:spPr/>
    </dgm:pt>
    <dgm:pt modelId="{D398EEE8-8C2B-43DA-AFC3-A098CB36B275}" type="pres">
      <dgm:prSet presAssocID="{D479B937-0968-46E2-8E04-6DDD21981060}" presName="sp" presStyleCnt="0"/>
      <dgm:spPr/>
    </dgm:pt>
    <dgm:pt modelId="{3E0B6550-E3C7-451F-8C88-E5C5700AAB3A}" type="pres">
      <dgm:prSet presAssocID="{787A1BB3-C23D-421F-B027-7BB69FC77517}" presName="linNode" presStyleCnt="0"/>
      <dgm:spPr/>
    </dgm:pt>
    <dgm:pt modelId="{104A2AA9-EAF9-4963-9731-4DC57BB1F217}" type="pres">
      <dgm:prSet presAssocID="{787A1BB3-C23D-421F-B027-7BB69FC77517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3E521072-6E3B-438C-8B26-049B42300AB4}" type="pres">
      <dgm:prSet presAssocID="{787A1BB3-C23D-421F-B027-7BB69FC77517}" presName="descendantText" presStyleLbl="alignAccFollowNode1" presStyleIdx="1" presStyleCnt="4">
        <dgm:presLayoutVars>
          <dgm:bulletEnabled val="1"/>
        </dgm:presLayoutVars>
      </dgm:prSet>
      <dgm:spPr/>
    </dgm:pt>
    <dgm:pt modelId="{31DA99AB-BDD2-449A-9762-EC7E3E6A22F1}" type="pres">
      <dgm:prSet presAssocID="{2F2ACE56-E2C0-496F-97F8-E3C5E9875145}" presName="sp" presStyleCnt="0"/>
      <dgm:spPr/>
    </dgm:pt>
    <dgm:pt modelId="{50795DD1-D35B-4A74-BCCE-E9C1C12537F9}" type="pres">
      <dgm:prSet presAssocID="{0E298812-2B18-4929-9D19-E502AB5E4E0D}" presName="linNode" presStyleCnt="0"/>
      <dgm:spPr/>
    </dgm:pt>
    <dgm:pt modelId="{8CC1136F-BAA0-47F6-8B6E-693E782BAB3B}" type="pres">
      <dgm:prSet presAssocID="{0E298812-2B18-4929-9D19-E502AB5E4E0D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E478C2D-166C-4C1C-8395-485C9D67F22E}" type="pres">
      <dgm:prSet presAssocID="{C86804D5-29C4-463D-AD14-D243F36EFA44}" presName="sp" presStyleCnt="0"/>
      <dgm:spPr/>
    </dgm:pt>
    <dgm:pt modelId="{51EA4840-2243-4132-B932-D816318C0A88}" type="pres">
      <dgm:prSet presAssocID="{46684174-300F-4AB7-8720-79020A08A3E5}" presName="linNode" presStyleCnt="0"/>
      <dgm:spPr/>
    </dgm:pt>
    <dgm:pt modelId="{CB3BF648-C0B5-461E-8257-AA4EEA2A18B7}" type="pres">
      <dgm:prSet presAssocID="{46684174-300F-4AB7-8720-79020A08A3E5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16986B77-38F9-47CE-863A-F7AB3F9C7620}" type="pres">
      <dgm:prSet presAssocID="{46684174-300F-4AB7-8720-79020A08A3E5}" presName="descendantText" presStyleLbl="alignAccFollowNode1" presStyleIdx="2" presStyleCnt="4">
        <dgm:presLayoutVars>
          <dgm:bulletEnabled val="1"/>
        </dgm:presLayoutVars>
      </dgm:prSet>
      <dgm:spPr/>
    </dgm:pt>
    <dgm:pt modelId="{F239810C-0866-48EB-95B8-41051307B612}" type="pres">
      <dgm:prSet presAssocID="{30D12FFD-AE8D-4A6E-AA78-A84CB40E32DA}" presName="sp" presStyleCnt="0"/>
      <dgm:spPr/>
    </dgm:pt>
    <dgm:pt modelId="{C8C0CA75-1831-422D-A99C-A8CB4A7FCF3B}" type="pres">
      <dgm:prSet presAssocID="{495F811C-93AC-4424-B597-E6F416A68A79}" presName="linNode" presStyleCnt="0"/>
      <dgm:spPr/>
    </dgm:pt>
    <dgm:pt modelId="{D740ECDD-5CF5-43C6-A7D6-140565FB280A}" type="pres">
      <dgm:prSet presAssocID="{495F811C-93AC-4424-B597-E6F416A68A79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3BE2DCCD-18AB-4005-A2B4-461295F0748D}" type="pres">
      <dgm:prSet presAssocID="{495F811C-93AC-4424-B597-E6F416A68A79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75A5101D-5CE4-49DD-AB96-1B9D723FA76B}" srcId="{495F811C-93AC-4424-B597-E6F416A68A79}" destId="{7F5E0A5B-7251-49E4-80D4-00F605B53FE8}" srcOrd="1" destOrd="0" parTransId="{DC87CBC5-3647-401A-BA81-75C52ADE8723}" sibTransId="{DDBE4F0D-7968-4FB2-B458-E787A66259A4}"/>
    <dgm:cxn modelId="{26B99821-BDA6-48FC-B386-58D2A8992521}" srcId="{650581F6-C90F-4062-8A69-6CB32634C413}" destId="{0E298812-2B18-4929-9D19-E502AB5E4E0D}" srcOrd="2" destOrd="0" parTransId="{AEC85370-8390-4813-9CA4-CF8EE1810848}" sibTransId="{C86804D5-29C4-463D-AD14-D243F36EFA44}"/>
    <dgm:cxn modelId="{DAB8B42F-429C-424C-9C90-2CB887D18606}" type="presOf" srcId="{8171CAA6-1A8B-472D-A494-03DC4DEFC164}" destId="{3DFD13F5-EBD2-465B-B43A-BAC376E2BE8C}" srcOrd="0" destOrd="0" presId="urn:microsoft.com/office/officeart/2005/8/layout/vList5"/>
    <dgm:cxn modelId="{B5993C5C-5D60-4843-8098-8005B43139F2}" type="presOf" srcId="{FCAC9270-068D-4383-9FD2-EB7F07EC7263}" destId="{16986B77-38F9-47CE-863A-F7AB3F9C7620}" srcOrd="0" destOrd="0" presId="urn:microsoft.com/office/officeart/2005/8/layout/vList5"/>
    <dgm:cxn modelId="{B6042E42-87C0-41C3-839A-57CBC602149E}" type="presOf" srcId="{E25B642A-E27C-4E77-B4B1-DAC11A773B84}" destId="{10BD081B-D35B-40DA-899A-72B811BCA2DF}" srcOrd="0" destOrd="0" presId="urn:microsoft.com/office/officeart/2005/8/layout/vList5"/>
    <dgm:cxn modelId="{C7640767-90C6-4FF0-B6ED-2DC1FDE3F4AF}" type="presOf" srcId="{46684174-300F-4AB7-8720-79020A08A3E5}" destId="{CB3BF648-C0B5-461E-8257-AA4EEA2A18B7}" srcOrd="0" destOrd="0" presId="urn:microsoft.com/office/officeart/2005/8/layout/vList5"/>
    <dgm:cxn modelId="{C5131249-F872-4A59-A862-8CD7345E4E41}" srcId="{E25B642A-E27C-4E77-B4B1-DAC11A773B84}" destId="{8171CAA6-1A8B-472D-A494-03DC4DEFC164}" srcOrd="0" destOrd="0" parTransId="{B9FEC96A-CF7C-4A99-9698-DAD606E1D3B4}" sibTransId="{A2E6E41B-C393-4CCA-B42F-FE475BC6780F}"/>
    <dgm:cxn modelId="{9879644A-75DA-49EE-959B-E01BA860B986}" srcId="{46684174-300F-4AB7-8720-79020A08A3E5}" destId="{BDCF5B3B-BC79-412D-997D-A0041E102D13}" srcOrd="1" destOrd="0" parTransId="{BF19932B-F8DD-4E50-B763-A7DB8A8F21C9}" sibTransId="{262A53A7-F147-4583-848F-BB60DA1D31D5}"/>
    <dgm:cxn modelId="{D248F56C-AB05-4559-9CC1-3DC69FCD70D2}" type="presOf" srcId="{104BFADF-F98B-4ACD-A924-DD7151F16C4A}" destId="{3DFD13F5-EBD2-465B-B43A-BAC376E2BE8C}" srcOrd="0" destOrd="1" presId="urn:microsoft.com/office/officeart/2005/8/layout/vList5"/>
    <dgm:cxn modelId="{9B9CC671-6976-40F3-839F-62FB0A6D3311}" type="presOf" srcId="{495F811C-93AC-4424-B597-E6F416A68A79}" destId="{D740ECDD-5CF5-43C6-A7D6-140565FB280A}" srcOrd="0" destOrd="0" presId="urn:microsoft.com/office/officeart/2005/8/layout/vList5"/>
    <dgm:cxn modelId="{191ED951-296E-4E97-B5C9-95E109DD2FE5}" srcId="{787A1BB3-C23D-421F-B027-7BB69FC77517}" destId="{C7B83C1C-683E-4E6A-83BB-C84D7464E64B}" srcOrd="0" destOrd="0" parTransId="{F8065BAE-3A41-40EF-AB9D-837F602CADAA}" sibTransId="{468A3289-7A50-462E-838E-1FE5DA60653D}"/>
    <dgm:cxn modelId="{FAD1FF53-DA2F-4597-A8AC-668CF0C5D8BE}" type="presOf" srcId="{BDCF5B3B-BC79-412D-997D-A0041E102D13}" destId="{16986B77-38F9-47CE-863A-F7AB3F9C7620}" srcOrd="0" destOrd="1" presId="urn:microsoft.com/office/officeart/2005/8/layout/vList5"/>
    <dgm:cxn modelId="{EA956057-380F-4028-8DEE-23F5138C96D2}" srcId="{46684174-300F-4AB7-8720-79020A08A3E5}" destId="{FCAC9270-068D-4383-9FD2-EB7F07EC7263}" srcOrd="0" destOrd="0" parTransId="{3A06A47F-D563-40E3-B2C3-92C8DBBB2A8E}" sibTransId="{16E89DC0-86C1-447D-92EC-E5BECE1E553D}"/>
    <dgm:cxn modelId="{1F05717E-AC18-4801-979A-05646D40F4EC}" srcId="{650581F6-C90F-4062-8A69-6CB32634C413}" destId="{E25B642A-E27C-4E77-B4B1-DAC11A773B84}" srcOrd="0" destOrd="0" parTransId="{16DA0E15-EC63-4D58-BF0A-4AA1AA2A33FD}" sibTransId="{D479B937-0968-46E2-8E04-6DDD21981060}"/>
    <dgm:cxn modelId="{CCFBBA8E-FF35-4E04-BC1D-6F40B956427D}" type="presOf" srcId="{650581F6-C90F-4062-8A69-6CB32634C413}" destId="{876D6233-2C9E-4B53-9708-DA37839E7E98}" srcOrd="0" destOrd="0" presId="urn:microsoft.com/office/officeart/2005/8/layout/vList5"/>
    <dgm:cxn modelId="{F6A62891-47B0-47EC-9219-862901E46469}" type="presOf" srcId="{C7B83C1C-683E-4E6A-83BB-C84D7464E64B}" destId="{3E521072-6E3B-438C-8B26-049B42300AB4}" srcOrd="0" destOrd="0" presId="urn:microsoft.com/office/officeart/2005/8/layout/vList5"/>
    <dgm:cxn modelId="{294C65A0-80E1-45C9-B8CA-FBB920A71DF7}" srcId="{495F811C-93AC-4424-B597-E6F416A68A79}" destId="{4CA51A69-8489-4515-ABB7-945A471ED696}" srcOrd="0" destOrd="0" parTransId="{698B2FDA-35BF-4834-B08E-383DEE0E429E}" sibTransId="{948E9D09-EB4C-49E7-8CC6-5F7B0A325625}"/>
    <dgm:cxn modelId="{1C4869A1-1844-421B-81C7-97C4D8EF0221}" srcId="{650581F6-C90F-4062-8A69-6CB32634C413}" destId="{46684174-300F-4AB7-8720-79020A08A3E5}" srcOrd="3" destOrd="0" parTransId="{3B010263-2B7C-43F0-B7FB-D2F8F39B66C6}" sibTransId="{30D12FFD-AE8D-4A6E-AA78-A84CB40E32DA}"/>
    <dgm:cxn modelId="{706879A3-05E0-43DB-98B4-BFBE48EAA86C}" type="presOf" srcId="{787A1BB3-C23D-421F-B027-7BB69FC77517}" destId="{104A2AA9-EAF9-4963-9731-4DC57BB1F217}" srcOrd="0" destOrd="0" presId="urn:microsoft.com/office/officeart/2005/8/layout/vList5"/>
    <dgm:cxn modelId="{BFEA2AA7-E436-4787-9223-335179B41A90}" type="presOf" srcId="{80179AAB-153F-4F16-BCF0-4BB5CB058F94}" destId="{3E521072-6E3B-438C-8B26-049B42300AB4}" srcOrd="0" destOrd="1" presId="urn:microsoft.com/office/officeart/2005/8/layout/vList5"/>
    <dgm:cxn modelId="{7AF18EC3-0C63-4C1E-9C20-3E3292F2D334}" type="presOf" srcId="{4CA51A69-8489-4515-ABB7-945A471ED696}" destId="{3BE2DCCD-18AB-4005-A2B4-461295F0748D}" srcOrd="0" destOrd="0" presId="urn:microsoft.com/office/officeart/2005/8/layout/vList5"/>
    <dgm:cxn modelId="{1BC2F9CD-E8FB-49B0-8A45-959807B41C49}" srcId="{650581F6-C90F-4062-8A69-6CB32634C413}" destId="{787A1BB3-C23D-421F-B027-7BB69FC77517}" srcOrd="1" destOrd="0" parTransId="{835FC987-D6A7-4D56-8CD4-69727F59D468}" sibTransId="{2F2ACE56-E2C0-496F-97F8-E3C5E9875145}"/>
    <dgm:cxn modelId="{7EEF60D2-0C62-4DE9-A75C-5CB8C2D55F28}" srcId="{650581F6-C90F-4062-8A69-6CB32634C413}" destId="{495F811C-93AC-4424-B597-E6F416A68A79}" srcOrd="4" destOrd="0" parTransId="{4ED45762-0A1C-4B8B-9D4D-A5440F70EAF6}" sibTransId="{B0123452-5899-4A50-9D68-68E3F807509D}"/>
    <dgm:cxn modelId="{E91F0BE0-6735-4DA1-9519-6B41BB34C973}" type="presOf" srcId="{0E298812-2B18-4929-9D19-E502AB5E4E0D}" destId="{8CC1136F-BAA0-47F6-8B6E-693E782BAB3B}" srcOrd="0" destOrd="0" presId="urn:microsoft.com/office/officeart/2005/8/layout/vList5"/>
    <dgm:cxn modelId="{70DB47EA-DCE3-4380-A614-66B79A457091}" type="presOf" srcId="{7F5E0A5B-7251-49E4-80D4-00F605B53FE8}" destId="{3BE2DCCD-18AB-4005-A2B4-461295F0748D}" srcOrd="0" destOrd="1" presId="urn:microsoft.com/office/officeart/2005/8/layout/vList5"/>
    <dgm:cxn modelId="{16D078EB-1C3F-4B29-876D-13833897FAEA}" srcId="{E25B642A-E27C-4E77-B4B1-DAC11A773B84}" destId="{104BFADF-F98B-4ACD-A924-DD7151F16C4A}" srcOrd="1" destOrd="0" parTransId="{55D4C2F1-89F3-49FD-830A-DF6BB04B648B}" sibTransId="{5BA6E1F2-EE4B-483A-BDE0-30615FE443D7}"/>
    <dgm:cxn modelId="{6E4F22F7-6FA9-4BDE-8EC6-EFF627A2AA08}" srcId="{787A1BB3-C23D-421F-B027-7BB69FC77517}" destId="{80179AAB-153F-4F16-BCF0-4BB5CB058F94}" srcOrd="1" destOrd="0" parTransId="{8E69CFC5-67E3-4E27-91F5-4F2A34D36ABE}" sibTransId="{CEC8A36B-E0A3-4B98-9A84-1A28D945ED8C}"/>
    <dgm:cxn modelId="{8DADE4D0-6A65-41A2-BE32-3D9DEAC4C814}" type="presParOf" srcId="{876D6233-2C9E-4B53-9708-DA37839E7E98}" destId="{D0DE05FC-C706-49EE-9AFF-DFF02F7F39AE}" srcOrd="0" destOrd="0" presId="urn:microsoft.com/office/officeart/2005/8/layout/vList5"/>
    <dgm:cxn modelId="{23A41B2B-5ADC-46C3-A10D-6066C795FAA3}" type="presParOf" srcId="{D0DE05FC-C706-49EE-9AFF-DFF02F7F39AE}" destId="{10BD081B-D35B-40DA-899A-72B811BCA2DF}" srcOrd="0" destOrd="0" presId="urn:microsoft.com/office/officeart/2005/8/layout/vList5"/>
    <dgm:cxn modelId="{436BE96B-CE1B-4500-9E60-88C2C5CED65D}" type="presParOf" srcId="{D0DE05FC-C706-49EE-9AFF-DFF02F7F39AE}" destId="{3DFD13F5-EBD2-465B-B43A-BAC376E2BE8C}" srcOrd="1" destOrd="0" presId="urn:microsoft.com/office/officeart/2005/8/layout/vList5"/>
    <dgm:cxn modelId="{5A304FB8-F70B-4722-8A92-6ADD50E08A99}" type="presParOf" srcId="{876D6233-2C9E-4B53-9708-DA37839E7E98}" destId="{D398EEE8-8C2B-43DA-AFC3-A098CB36B275}" srcOrd="1" destOrd="0" presId="urn:microsoft.com/office/officeart/2005/8/layout/vList5"/>
    <dgm:cxn modelId="{2A207B4C-C4FB-48B7-B4F7-08E3A522CC35}" type="presParOf" srcId="{876D6233-2C9E-4B53-9708-DA37839E7E98}" destId="{3E0B6550-E3C7-451F-8C88-E5C5700AAB3A}" srcOrd="2" destOrd="0" presId="urn:microsoft.com/office/officeart/2005/8/layout/vList5"/>
    <dgm:cxn modelId="{114858B5-7B17-43E4-BF65-6169AC5EBA35}" type="presParOf" srcId="{3E0B6550-E3C7-451F-8C88-E5C5700AAB3A}" destId="{104A2AA9-EAF9-4963-9731-4DC57BB1F217}" srcOrd="0" destOrd="0" presId="urn:microsoft.com/office/officeart/2005/8/layout/vList5"/>
    <dgm:cxn modelId="{F422D968-390D-4CB5-979F-C22B27ADE414}" type="presParOf" srcId="{3E0B6550-E3C7-451F-8C88-E5C5700AAB3A}" destId="{3E521072-6E3B-438C-8B26-049B42300AB4}" srcOrd="1" destOrd="0" presId="urn:microsoft.com/office/officeart/2005/8/layout/vList5"/>
    <dgm:cxn modelId="{E0B4EA5C-3254-493A-97FF-013CA1FF4801}" type="presParOf" srcId="{876D6233-2C9E-4B53-9708-DA37839E7E98}" destId="{31DA99AB-BDD2-449A-9762-EC7E3E6A22F1}" srcOrd="3" destOrd="0" presId="urn:microsoft.com/office/officeart/2005/8/layout/vList5"/>
    <dgm:cxn modelId="{CC8AF87E-FE63-45F8-8ABA-0E726A18FE50}" type="presParOf" srcId="{876D6233-2C9E-4B53-9708-DA37839E7E98}" destId="{50795DD1-D35B-4A74-BCCE-E9C1C12537F9}" srcOrd="4" destOrd="0" presId="urn:microsoft.com/office/officeart/2005/8/layout/vList5"/>
    <dgm:cxn modelId="{2BF495B2-8F7C-44E1-A3D7-B5F3DEFD0E9E}" type="presParOf" srcId="{50795DD1-D35B-4A74-BCCE-E9C1C12537F9}" destId="{8CC1136F-BAA0-47F6-8B6E-693E782BAB3B}" srcOrd="0" destOrd="0" presId="urn:microsoft.com/office/officeart/2005/8/layout/vList5"/>
    <dgm:cxn modelId="{73CA60DF-B680-48C9-8B0B-FC5E0FEB39ED}" type="presParOf" srcId="{876D6233-2C9E-4B53-9708-DA37839E7E98}" destId="{5E478C2D-166C-4C1C-8395-485C9D67F22E}" srcOrd="5" destOrd="0" presId="urn:microsoft.com/office/officeart/2005/8/layout/vList5"/>
    <dgm:cxn modelId="{664EFD75-6F49-4106-B53F-D28ECB2681E5}" type="presParOf" srcId="{876D6233-2C9E-4B53-9708-DA37839E7E98}" destId="{51EA4840-2243-4132-B932-D816318C0A88}" srcOrd="6" destOrd="0" presId="urn:microsoft.com/office/officeart/2005/8/layout/vList5"/>
    <dgm:cxn modelId="{3726720D-3261-4555-BBDC-A84EA187B257}" type="presParOf" srcId="{51EA4840-2243-4132-B932-D816318C0A88}" destId="{CB3BF648-C0B5-461E-8257-AA4EEA2A18B7}" srcOrd="0" destOrd="0" presId="urn:microsoft.com/office/officeart/2005/8/layout/vList5"/>
    <dgm:cxn modelId="{9749F4AB-332C-4225-AFCA-E63F7F9C5D5E}" type="presParOf" srcId="{51EA4840-2243-4132-B932-D816318C0A88}" destId="{16986B77-38F9-47CE-863A-F7AB3F9C7620}" srcOrd="1" destOrd="0" presId="urn:microsoft.com/office/officeart/2005/8/layout/vList5"/>
    <dgm:cxn modelId="{53C410E3-1B65-4386-9799-82C1ECB98D2F}" type="presParOf" srcId="{876D6233-2C9E-4B53-9708-DA37839E7E98}" destId="{F239810C-0866-48EB-95B8-41051307B612}" srcOrd="7" destOrd="0" presId="urn:microsoft.com/office/officeart/2005/8/layout/vList5"/>
    <dgm:cxn modelId="{49967196-244A-430E-A272-21D1D97898DB}" type="presParOf" srcId="{876D6233-2C9E-4B53-9708-DA37839E7E98}" destId="{C8C0CA75-1831-422D-A99C-A8CB4A7FCF3B}" srcOrd="8" destOrd="0" presId="urn:microsoft.com/office/officeart/2005/8/layout/vList5"/>
    <dgm:cxn modelId="{9E604401-2531-4CE3-B9DC-7FDAF9DCC6F4}" type="presParOf" srcId="{C8C0CA75-1831-422D-A99C-A8CB4A7FCF3B}" destId="{D740ECDD-5CF5-43C6-A7D6-140565FB280A}" srcOrd="0" destOrd="0" presId="urn:microsoft.com/office/officeart/2005/8/layout/vList5"/>
    <dgm:cxn modelId="{1C7F1AC8-176D-47C8-8AC1-ADC973E6DCDD}" type="presParOf" srcId="{C8C0CA75-1831-422D-A99C-A8CB4A7FCF3B}" destId="{3BE2DCCD-18AB-4005-A2B4-461295F074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D9B3E0-E68E-4053-B99B-61C0255BC4D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5ABD6E1-77FA-4C0E-BCE0-51DFF31A6C02}">
      <dgm:prSet phldrT="[Tekst]"/>
      <dgm:spPr/>
      <dgm:t>
        <a:bodyPr/>
        <a:lstStyle/>
        <a:p>
          <a:r>
            <a:rPr lang="hr-HR" b="1" dirty="0"/>
            <a:t>CRKVA</a:t>
          </a:r>
        </a:p>
      </dgm:t>
    </dgm:pt>
    <dgm:pt modelId="{8EA8A400-F0E3-41EA-8203-7539D5002C33}" type="parTrans" cxnId="{114CFBCF-1ACA-4F0E-9655-642462584F24}">
      <dgm:prSet/>
      <dgm:spPr/>
      <dgm:t>
        <a:bodyPr/>
        <a:lstStyle/>
        <a:p>
          <a:endParaRPr lang="hr-HR"/>
        </a:p>
      </dgm:t>
    </dgm:pt>
    <dgm:pt modelId="{2737B94D-3CCD-4BC3-8D4B-6C9EC1ABB3E2}" type="sibTrans" cxnId="{114CFBCF-1ACA-4F0E-9655-642462584F24}">
      <dgm:prSet/>
      <dgm:spPr/>
      <dgm:t>
        <a:bodyPr/>
        <a:lstStyle/>
        <a:p>
          <a:endParaRPr lang="hr-HR"/>
        </a:p>
      </dgm:t>
    </dgm:pt>
    <dgm:pt modelId="{DEF50F57-7F00-4F74-A20E-D225A0631A89}">
      <dgm:prSet phldrT="[Tekst]"/>
      <dgm:spPr/>
      <dgm:t>
        <a:bodyPr/>
        <a:lstStyle/>
        <a:p>
          <a:r>
            <a:rPr lang="hr-HR" dirty="0"/>
            <a:t>JE</a:t>
          </a:r>
        </a:p>
      </dgm:t>
    </dgm:pt>
    <dgm:pt modelId="{A7C459CD-72E2-4C3D-9498-D077923BEE42}" type="parTrans" cxnId="{4CF130F6-7EA5-40D1-9B47-2D115BD6D678}">
      <dgm:prSet/>
      <dgm:spPr/>
      <dgm:t>
        <a:bodyPr/>
        <a:lstStyle/>
        <a:p>
          <a:endParaRPr lang="hr-HR"/>
        </a:p>
      </dgm:t>
    </dgm:pt>
    <dgm:pt modelId="{4C4CB2F3-3A8C-44B8-8C53-534B9885FEBD}" type="sibTrans" cxnId="{4CF130F6-7EA5-40D1-9B47-2D115BD6D678}">
      <dgm:prSet/>
      <dgm:spPr/>
      <dgm:t>
        <a:bodyPr/>
        <a:lstStyle/>
        <a:p>
          <a:endParaRPr lang="hr-HR"/>
        </a:p>
      </dgm:t>
    </dgm:pt>
    <dgm:pt modelId="{09E63BB7-6E2C-47CC-9AAE-1CFEABE889B8}">
      <dgm:prSet phldrT="[Tekst]"/>
      <dgm:spPr/>
      <dgm:t>
        <a:bodyPr/>
        <a:lstStyle/>
        <a:p>
          <a:r>
            <a:rPr lang="hr-HR" dirty="0"/>
            <a:t>ŽIVO TIJELO</a:t>
          </a:r>
        </a:p>
      </dgm:t>
    </dgm:pt>
    <dgm:pt modelId="{25121DEE-D330-4677-ADAD-50A08D880B8D}" type="parTrans" cxnId="{67DB6EC2-2DCA-4540-BC0D-46FB7E428E80}">
      <dgm:prSet/>
      <dgm:spPr/>
      <dgm:t>
        <a:bodyPr/>
        <a:lstStyle/>
        <a:p>
          <a:endParaRPr lang="hr-HR"/>
        </a:p>
      </dgm:t>
    </dgm:pt>
    <dgm:pt modelId="{67006FA8-79D1-4994-AE7A-0D6E54B397BE}" type="sibTrans" cxnId="{67DB6EC2-2DCA-4540-BC0D-46FB7E428E80}">
      <dgm:prSet/>
      <dgm:spPr/>
      <dgm:t>
        <a:bodyPr/>
        <a:lstStyle/>
        <a:p>
          <a:endParaRPr lang="hr-HR"/>
        </a:p>
      </dgm:t>
    </dgm:pt>
    <dgm:pt modelId="{38DF9570-3ABA-4132-A127-7715B5C81007}">
      <dgm:prSet phldrT="[Tekst]"/>
      <dgm:spPr/>
      <dgm:t>
        <a:bodyPr/>
        <a:lstStyle/>
        <a:p>
          <a:r>
            <a:rPr lang="hr-HR" dirty="0"/>
            <a:t>MISTIČNO TIJELO KRISTOVO</a:t>
          </a:r>
        </a:p>
      </dgm:t>
    </dgm:pt>
    <dgm:pt modelId="{6EC10D27-061E-4245-9641-2FAC480D4C56}" type="parTrans" cxnId="{1CA84CF2-0345-4FEF-9CBB-199EF9640B47}">
      <dgm:prSet/>
      <dgm:spPr/>
      <dgm:t>
        <a:bodyPr/>
        <a:lstStyle/>
        <a:p>
          <a:endParaRPr lang="hr-HR"/>
        </a:p>
      </dgm:t>
    </dgm:pt>
    <dgm:pt modelId="{DF9682F8-0700-4BEE-A20B-85EF865F31B0}" type="sibTrans" cxnId="{1CA84CF2-0345-4FEF-9CBB-199EF9640B47}">
      <dgm:prSet/>
      <dgm:spPr/>
      <dgm:t>
        <a:bodyPr/>
        <a:lstStyle/>
        <a:p>
          <a:endParaRPr lang="hr-HR"/>
        </a:p>
      </dgm:t>
    </dgm:pt>
    <dgm:pt modelId="{6C98E9D2-A080-40EC-AB3A-8C1C396728AB}">
      <dgm:prSet phldrT="[Tekst]"/>
      <dgm:spPr/>
      <dgm:t>
        <a:bodyPr/>
        <a:lstStyle/>
        <a:p>
          <a:r>
            <a:rPr lang="hr-HR" dirty="0"/>
            <a:t>NIJE</a:t>
          </a:r>
        </a:p>
      </dgm:t>
    </dgm:pt>
    <dgm:pt modelId="{D4E816FB-E4AC-4737-9893-A7572BD895D1}" type="parTrans" cxnId="{80275B6B-C6CD-49B4-AAB7-40FEA5104D73}">
      <dgm:prSet/>
      <dgm:spPr/>
      <dgm:t>
        <a:bodyPr/>
        <a:lstStyle/>
        <a:p>
          <a:endParaRPr lang="hr-HR"/>
        </a:p>
      </dgm:t>
    </dgm:pt>
    <dgm:pt modelId="{0D3E1A3B-4F40-4341-A079-EBF17D67F189}" type="sibTrans" cxnId="{80275B6B-C6CD-49B4-AAB7-40FEA5104D73}">
      <dgm:prSet/>
      <dgm:spPr/>
      <dgm:t>
        <a:bodyPr/>
        <a:lstStyle/>
        <a:p>
          <a:endParaRPr lang="hr-HR"/>
        </a:p>
      </dgm:t>
    </dgm:pt>
    <dgm:pt modelId="{91F1FB6C-944A-44FA-95E7-21046AD69FAA}">
      <dgm:prSet phldrT="[Tekst]"/>
      <dgm:spPr/>
      <dgm:t>
        <a:bodyPr/>
        <a:lstStyle/>
        <a:p>
          <a:r>
            <a:rPr lang="hr-HR" dirty="0"/>
            <a:t>humanitarna organizacija</a:t>
          </a:r>
        </a:p>
      </dgm:t>
    </dgm:pt>
    <dgm:pt modelId="{E5DA40A3-3D3D-436A-A4F3-C0FE073912C1}" type="parTrans" cxnId="{5E4D33DD-AA61-4565-87CE-91D04759D09C}">
      <dgm:prSet/>
      <dgm:spPr/>
      <dgm:t>
        <a:bodyPr/>
        <a:lstStyle/>
        <a:p>
          <a:endParaRPr lang="hr-HR"/>
        </a:p>
      </dgm:t>
    </dgm:pt>
    <dgm:pt modelId="{0476EC45-2689-406E-BCE0-A54B970D4404}" type="sibTrans" cxnId="{5E4D33DD-AA61-4565-87CE-91D04759D09C}">
      <dgm:prSet/>
      <dgm:spPr/>
      <dgm:t>
        <a:bodyPr/>
        <a:lstStyle/>
        <a:p>
          <a:endParaRPr lang="hr-HR"/>
        </a:p>
      </dgm:t>
    </dgm:pt>
    <dgm:pt modelId="{8A9A750E-59FC-4C96-A3C6-A719E8C1750C}">
      <dgm:prSet phldrT="[Tekst]"/>
      <dgm:spPr/>
      <dgm:t>
        <a:bodyPr/>
        <a:lstStyle/>
        <a:p>
          <a:r>
            <a:rPr lang="hr-HR" dirty="0"/>
            <a:t>politička stranka</a:t>
          </a:r>
        </a:p>
      </dgm:t>
    </dgm:pt>
    <dgm:pt modelId="{8401B641-DA8D-4D79-B230-DA0C23E441B0}" type="parTrans" cxnId="{1BB30B08-3CA6-402A-B5E7-BDE646CA1E4E}">
      <dgm:prSet/>
      <dgm:spPr/>
      <dgm:t>
        <a:bodyPr/>
        <a:lstStyle/>
        <a:p>
          <a:endParaRPr lang="hr-HR"/>
        </a:p>
      </dgm:t>
    </dgm:pt>
    <dgm:pt modelId="{95A598A4-BAEB-4BDE-806C-8A234BC36FDC}" type="sibTrans" cxnId="{1BB30B08-3CA6-402A-B5E7-BDE646CA1E4E}">
      <dgm:prSet/>
      <dgm:spPr/>
      <dgm:t>
        <a:bodyPr/>
        <a:lstStyle/>
        <a:p>
          <a:endParaRPr lang="hr-HR"/>
        </a:p>
      </dgm:t>
    </dgm:pt>
    <dgm:pt modelId="{C5B98EEC-AD23-4C8B-9A2E-F49011942515}">
      <dgm:prSet phldrT="[Tekst]"/>
      <dgm:spPr/>
      <dgm:t>
        <a:bodyPr/>
        <a:lstStyle/>
        <a:p>
          <a:r>
            <a:rPr lang="hr-HR" dirty="0"/>
            <a:t>kulturno udruženje</a:t>
          </a:r>
        </a:p>
      </dgm:t>
    </dgm:pt>
    <dgm:pt modelId="{44CB5B49-D2F7-46D1-B840-EC1A1F2CE811}" type="parTrans" cxnId="{BE134199-5572-4A20-9DA4-3CB817DDEBFE}">
      <dgm:prSet/>
      <dgm:spPr/>
      <dgm:t>
        <a:bodyPr/>
        <a:lstStyle/>
        <a:p>
          <a:endParaRPr lang="hr-HR"/>
        </a:p>
      </dgm:t>
    </dgm:pt>
    <dgm:pt modelId="{565016EA-1FF1-40FD-BD60-9CEB8285D34F}" type="sibTrans" cxnId="{BE134199-5572-4A20-9DA4-3CB817DDEBFE}">
      <dgm:prSet/>
      <dgm:spPr/>
      <dgm:t>
        <a:bodyPr/>
        <a:lstStyle/>
        <a:p>
          <a:endParaRPr lang="hr-HR"/>
        </a:p>
      </dgm:t>
    </dgm:pt>
    <dgm:pt modelId="{50B63F61-5691-4832-B42E-0E734FE80833}">
      <dgm:prSet phldrT="[Tekst]"/>
      <dgm:spPr/>
      <dgm:t>
        <a:bodyPr/>
        <a:lstStyle/>
        <a:p>
          <a:r>
            <a:rPr lang="hr-HR" dirty="0"/>
            <a:t>NAROD NA PUTU</a:t>
          </a:r>
        </a:p>
      </dgm:t>
    </dgm:pt>
    <dgm:pt modelId="{2F732B6B-2ABA-468A-92AC-C691ADA41695}" type="parTrans" cxnId="{DE4323C7-DC14-4AD0-9C27-3176FA020B78}">
      <dgm:prSet/>
      <dgm:spPr/>
      <dgm:t>
        <a:bodyPr/>
        <a:lstStyle/>
        <a:p>
          <a:endParaRPr lang="hr-HR"/>
        </a:p>
      </dgm:t>
    </dgm:pt>
    <dgm:pt modelId="{078372D6-D29C-419A-822B-EFF0475E9FAA}" type="sibTrans" cxnId="{DE4323C7-DC14-4AD0-9C27-3176FA020B78}">
      <dgm:prSet/>
      <dgm:spPr/>
      <dgm:t>
        <a:bodyPr/>
        <a:lstStyle/>
        <a:p>
          <a:endParaRPr lang="hr-HR"/>
        </a:p>
      </dgm:t>
    </dgm:pt>
    <dgm:pt modelId="{E939C24F-5B13-4489-B7BA-9BDCC50BE9D5}" type="pres">
      <dgm:prSet presAssocID="{41D9B3E0-E68E-4053-B99B-61C0255BC4D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502BFD-D12D-496C-B858-3B869D38816F}" type="pres">
      <dgm:prSet presAssocID="{C5ABD6E1-77FA-4C0E-BCE0-51DFF31A6C02}" presName="hierRoot1" presStyleCnt="0">
        <dgm:presLayoutVars>
          <dgm:hierBranch val="init"/>
        </dgm:presLayoutVars>
      </dgm:prSet>
      <dgm:spPr/>
    </dgm:pt>
    <dgm:pt modelId="{1B9B6CF5-16EF-4EDF-BD8B-F775477702B5}" type="pres">
      <dgm:prSet presAssocID="{C5ABD6E1-77FA-4C0E-BCE0-51DFF31A6C02}" presName="rootComposite1" presStyleCnt="0"/>
      <dgm:spPr/>
    </dgm:pt>
    <dgm:pt modelId="{783E4744-0A8B-4329-9FC3-1A8F5610A4F4}" type="pres">
      <dgm:prSet presAssocID="{C5ABD6E1-77FA-4C0E-BCE0-51DFF31A6C02}" presName="rootText1" presStyleLbl="alignAcc1" presStyleIdx="0" presStyleCnt="0">
        <dgm:presLayoutVars>
          <dgm:chPref val="3"/>
        </dgm:presLayoutVars>
      </dgm:prSet>
      <dgm:spPr/>
    </dgm:pt>
    <dgm:pt modelId="{1569A17E-DE3E-4A2E-BAB8-111FE7F83AA0}" type="pres">
      <dgm:prSet presAssocID="{C5ABD6E1-77FA-4C0E-BCE0-51DFF31A6C02}" presName="topArc1" presStyleLbl="parChTrans1D1" presStyleIdx="0" presStyleCnt="18"/>
      <dgm:spPr/>
    </dgm:pt>
    <dgm:pt modelId="{21F4394C-984F-48FE-91F9-0A9F35EA7EC2}" type="pres">
      <dgm:prSet presAssocID="{C5ABD6E1-77FA-4C0E-BCE0-51DFF31A6C02}" presName="bottomArc1" presStyleLbl="parChTrans1D1" presStyleIdx="1" presStyleCnt="18"/>
      <dgm:spPr/>
    </dgm:pt>
    <dgm:pt modelId="{44C43F83-6AF0-4DD1-9E78-C735D21C4FDD}" type="pres">
      <dgm:prSet presAssocID="{C5ABD6E1-77FA-4C0E-BCE0-51DFF31A6C02}" presName="topConnNode1" presStyleLbl="node1" presStyleIdx="0" presStyleCnt="0"/>
      <dgm:spPr/>
    </dgm:pt>
    <dgm:pt modelId="{910B94BD-0A9C-40D7-88D7-B09D929148E3}" type="pres">
      <dgm:prSet presAssocID="{C5ABD6E1-77FA-4C0E-BCE0-51DFF31A6C02}" presName="hierChild2" presStyleCnt="0"/>
      <dgm:spPr/>
    </dgm:pt>
    <dgm:pt modelId="{6ED17880-47BF-487D-B6D4-A81D5CBCB8E1}" type="pres">
      <dgm:prSet presAssocID="{A7C459CD-72E2-4C3D-9498-D077923BEE42}" presName="Name28" presStyleLbl="parChTrans1D2" presStyleIdx="0" presStyleCnt="2"/>
      <dgm:spPr/>
    </dgm:pt>
    <dgm:pt modelId="{9A5C68EE-F5A7-4965-B1BB-A9966E353A54}" type="pres">
      <dgm:prSet presAssocID="{DEF50F57-7F00-4F74-A20E-D225A0631A89}" presName="hierRoot2" presStyleCnt="0">
        <dgm:presLayoutVars>
          <dgm:hierBranch val="init"/>
        </dgm:presLayoutVars>
      </dgm:prSet>
      <dgm:spPr/>
    </dgm:pt>
    <dgm:pt modelId="{B9269936-E418-4BF1-9B99-5CFB557448D7}" type="pres">
      <dgm:prSet presAssocID="{DEF50F57-7F00-4F74-A20E-D225A0631A89}" presName="rootComposite2" presStyleCnt="0"/>
      <dgm:spPr/>
    </dgm:pt>
    <dgm:pt modelId="{5DC28A04-B464-404F-9296-09775DB20623}" type="pres">
      <dgm:prSet presAssocID="{DEF50F57-7F00-4F74-A20E-D225A0631A89}" presName="rootText2" presStyleLbl="alignAcc1" presStyleIdx="0" presStyleCnt="0">
        <dgm:presLayoutVars>
          <dgm:chPref val="3"/>
        </dgm:presLayoutVars>
      </dgm:prSet>
      <dgm:spPr/>
    </dgm:pt>
    <dgm:pt modelId="{89360616-57F9-4AA0-81E2-E9A3F5AF7C52}" type="pres">
      <dgm:prSet presAssocID="{DEF50F57-7F00-4F74-A20E-D225A0631A89}" presName="topArc2" presStyleLbl="parChTrans1D1" presStyleIdx="2" presStyleCnt="18"/>
      <dgm:spPr/>
    </dgm:pt>
    <dgm:pt modelId="{F2516CE2-4FDC-4E4D-B3E0-BD70B8B1D2B4}" type="pres">
      <dgm:prSet presAssocID="{DEF50F57-7F00-4F74-A20E-D225A0631A89}" presName="bottomArc2" presStyleLbl="parChTrans1D1" presStyleIdx="3" presStyleCnt="18"/>
      <dgm:spPr/>
    </dgm:pt>
    <dgm:pt modelId="{1A500834-4C58-4141-8225-1ECE4C08E466}" type="pres">
      <dgm:prSet presAssocID="{DEF50F57-7F00-4F74-A20E-D225A0631A89}" presName="topConnNode2" presStyleLbl="node2" presStyleIdx="0" presStyleCnt="0"/>
      <dgm:spPr/>
    </dgm:pt>
    <dgm:pt modelId="{2DAFCE99-25C2-48AC-BF10-EADD6881986B}" type="pres">
      <dgm:prSet presAssocID="{DEF50F57-7F00-4F74-A20E-D225A0631A89}" presName="hierChild4" presStyleCnt="0"/>
      <dgm:spPr/>
    </dgm:pt>
    <dgm:pt modelId="{1C3726C1-4CAB-46D1-8B8B-CBE5D3F7C319}" type="pres">
      <dgm:prSet presAssocID="{25121DEE-D330-4677-ADAD-50A08D880B8D}" presName="Name28" presStyleLbl="parChTrans1D3" presStyleIdx="0" presStyleCnt="6"/>
      <dgm:spPr/>
    </dgm:pt>
    <dgm:pt modelId="{719A7B9D-0993-430B-ACB8-C5795F38DA0F}" type="pres">
      <dgm:prSet presAssocID="{09E63BB7-6E2C-47CC-9AAE-1CFEABE889B8}" presName="hierRoot2" presStyleCnt="0">
        <dgm:presLayoutVars>
          <dgm:hierBranch val="init"/>
        </dgm:presLayoutVars>
      </dgm:prSet>
      <dgm:spPr/>
    </dgm:pt>
    <dgm:pt modelId="{24E3D3D9-5C99-40D0-AF3E-A2D7BE90BE49}" type="pres">
      <dgm:prSet presAssocID="{09E63BB7-6E2C-47CC-9AAE-1CFEABE889B8}" presName="rootComposite2" presStyleCnt="0"/>
      <dgm:spPr/>
    </dgm:pt>
    <dgm:pt modelId="{156C9276-3BE8-4627-BC80-9C51FE2038AD}" type="pres">
      <dgm:prSet presAssocID="{09E63BB7-6E2C-47CC-9AAE-1CFEABE889B8}" presName="rootText2" presStyleLbl="alignAcc1" presStyleIdx="0" presStyleCnt="0">
        <dgm:presLayoutVars>
          <dgm:chPref val="3"/>
        </dgm:presLayoutVars>
      </dgm:prSet>
      <dgm:spPr/>
    </dgm:pt>
    <dgm:pt modelId="{957CACCD-6A3E-43F9-915B-16B4E890D125}" type="pres">
      <dgm:prSet presAssocID="{09E63BB7-6E2C-47CC-9AAE-1CFEABE889B8}" presName="topArc2" presStyleLbl="parChTrans1D1" presStyleIdx="4" presStyleCnt="18"/>
      <dgm:spPr/>
    </dgm:pt>
    <dgm:pt modelId="{F8E7D1E1-98D3-4DB8-B48C-9053B594FB5B}" type="pres">
      <dgm:prSet presAssocID="{09E63BB7-6E2C-47CC-9AAE-1CFEABE889B8}" presName="bottomArc2" presStyleLbl="parChTrans1D1" presStyleIdx="5" presStyleCnt="18"/>
      <dgm:spPr/>
    </dgm:pt>
    <dgm:pt modelId="{11D3A4D1-27F0-4FD9-9CF0-5BCEC3B955A9}" type="pres">
      <dgm:prSet presAssocID="{09E63BB7-6E2C-47CC-9AAE-1CFEABE889B8}" presName="topConnNode2" presStyleLbl="node3" presStyleIdx="0" presStyleCnt="0"/>
      <dgm:spPr/>
    </dgm:pt>
    <dgm:pt modelId="{E3B63C6E-67C8-4693-B3AB-F46951BB5324}" type="pres">
      <dgm:prSet presAssocID="{09E63BB7-6E2C-47CC-9AAE-1CFEABE889B8}" presName="hierChild4" presStyleCnt="0"/>
      <dgm:spPr/>
    </dgm:pt>
    <dgm:pt modelId="{36283FA1-6137-4952-B6A5-ED19B8D6EDE6}" type="pres">
      <dgm:prSet presAssocID="{09E63BB7-6E2C-47CC-9AAE-1CFEABE889B8}" presName="hierChild5" presStyleCnt="0"/>
      <dgm:spPr/>
    </dgm:pt>
    <dgm:pt modelId="{7EA1183F-23A9-4190-8531-2443DE4593EA}" type="pres">
      <dgm:prSet presAssocID="{6EC10D27-061E-4245-9641-2FAC480D4C56}" presName="Name28" presStyleLbl="parChTrans1D3" presStyleIdx="1" presStyleCnt="6"/>
      <dgm:spPr/>
    </dgm:pt>
    <dgm:pt modelId="{C174BFA5-D6F4-48E7-B942-DB626E40B528}" type="pres">
      <dgm:prSet presAssocID="{38DF9570-3ABA-4132-A127-7715B5C81007}" presName="hierRoot2" presStyleCnt="0">
        <dgm:presLayoutVars>
          <dgm:hierBranch val="init"/>
        </dgm:presLayoutVars>
      </dgm:prSet>
      <dgm:spPr/>
    </dgm:pt>
    <dgm:pt modelId="{0255F66D-5722-414C-89AA-E4502E09E272}" type="pres">
      <dgm:prSet presAssocID="{38DF9570-3ABA-4132-A127-7715B5C81007}" presName="rootComposite2" presStyleCnt="0"/>
      <dgm:spPr/>
    </dgm:pt>
    <dgm:pt modelId="{ED9764AA-606B-47BB-9499-23ADA7EADA8E}" type="pres">
      <dgm:prSet presAssocID="{38DF9570-3ABA-4132-A127-7715B5C81007}" presName="rootText2" presStyleLbl="alignAcc1" presStyleIdx="0" presStyleCnt="0">
        <dgm:presLayoutVars>
          <dgm:chPref val="3"/>
        </dgm:presLayoutVars>
      </dgm:prSet>
      <dgm:spPr/>
    </dgm:pt>
    <dgm:pt modelId="{87A4D647-98D7-4306-A669-63D48354ABE3}" type="pres">
      <dgm:prSet presAssocID="{38DF9570-3ABA-4132-A127-7715B5C81007}" presName="topArc2" presStyleLbl="parChTrans1D1" presStyleIdx="6" presStyleCnt="18"/>
      <dgm:spPr/>
    </dgm:pt>
    <dgm:pt modelId="{2ED9B244-D6BC-45C5-B1DB-6BC0A29FB286}" type="pres">
      <dgm:prSet presAssocID="{38DF9570-3ABA-4132-A127-7715B5C81007}" presName="bottomArc2" presStyleLbl="parChTrans1D1" presStyleIdx="7" presStyleCnt="18"/>
      <dgm:spPr/>
    </dgm:pt>
    <dgm:pt modelId="{18B2449B-FA48-41B7-A3B9-691A505D920A}" type="pres">
      <dgm:prSet presAssocID="{38DF9570-3ABA-4132-A127-7715B5C81007}" presName="topConnNode2" presStyleLbl="node3" presStyleIdx="0" presStyleCnt="0"/>
      <dgm:spPr/>
    </dgm:pt>
    <dgm:pt modelId="{676A250D-868E-4CD0-AA23-5272080067B8}" type="pres">
      <dgm:prSet presAssocID="{38DF9570-3ABA-4132-A127-7715B5C81007}" presName="hierChild4" presStyleCnt="0"/>
      <dgm:spPr/>
    </dgm:pt>
    <dgm:pt modelId="{DD9C9244-1494-4CB5-8615-00E2E0FE28F9}" type="pres">
      <dgm:prSet presAssocID="{38DF9570-3ABA-4132-A127-7715B5C81007}" presName="hierChild5" presStyleCnt="0"/>
      <dgm:spPr/>
    </dgm:pt>
    <dgm:pt modelId="{2D846D9D-7908-4E21-B094-A70F4E681AB3}" type="pres">
      <dgm:prSet presAssocID="{2F732B6B-2ABA-468A-92AC-C691ADA41695}" presName="Name28" presStyleLbl="parChTrans1D3" presStyleIdx="2" presStyleCnt="6"/>
      <dgm:spPr/>
    </dgm:pt>
    <dgm:pt modelId="{265A3D90-5CFA-4402-94BA-A415576C99E8}" type="pres">
      <dgm:prSet presAssocID="{50B63F61-5691-4832-B42E-0E734FE80833}" presName="hierRoot2" presStyleCnt="0">
        <dgm:presLayoutVars>
          <dgm:hierBranch val="init"/>
        </dgm:presLayoutVars>
      </dgm:prSet>
      <dgm:spPr/>
    </dgm:pt>
    <dgm:pt modelId="{942F03F6-4C4D-4EFF-ACFF-E8E26D05DDB8}" type="pres">
      <dgm:prSet presAssocID="{50B63F61-5691-4832-B42E-0E734FE80833}" presName="rootComposite2" presStyleCnt="0"/>
      <dgm:spPr/>
    </dgm:pt>
    <dgm:pt modelId="{D9F8C72F-3828-49B3-91A8-A973DB46501E}" type="pres">
      <dgm:prSet presAssocID="{50B63F61-5691-4832-B42E-0E734FE80833}" presName="rootText2" presStyleLbl="alignAcc1" presStyleIdx="0" presStyleCnt="0">
        <dgm:presLayoutVars>
          <dgm:chPref val="3"/>
        </dgm:presLayoutVars>
      </dgm:prSet>
      <dgm:spPr/>
    </dgm:pt>
    <dgm:pt modelId="{EDBD762C-208F-4635-AFAA-E254204E03CB}" type="pres">
      <dgm:prSet presAssocID="{50B63F61-5691-4832-B42E-0E734FE80833}" presName="topArc2" presStyleLbl="parChTrans1D1" presStyleIdx="8" presStyleCnt="18"/>
      <dgm:spPr/>
    </dgm:pt>
    <dgm:pt modelId="{BD376F26-97CD-42BF-BE57-321EC6D980FA}" type="pres">
      <dgm:prSet presAssocID="{50B63F61-5691-4832-B42E-0E734FE80833}" presName="bottomArc2" presStyleLbl="parChTrans1D1" presStyleIdx="9" presStyleCnt="18"/>
      <dgm:spPr/>
    </dgm:pt>
    <dgm:pt modelId="{17F2CD99-0CBF-4E70-9AE4-00F151C3350F}" type="pres">
      <dgm:prSet presAssocID="{50B63F61-5691-4832-B42E-0E734FE80833}" presName="topConnNode2" presStyleLbl="node3" presStyleIdx="0" presStyleCnt="0"/>
      <dgm:spPr/>
    </dgm:pt>
    <dgm:pt modelId="{BB0D3E48-133C-49E6-9C4B-37BFC340A6F1}" type="pres">
      <dgm:prSet presAssocID="{50B63F61-5691-4832-B42E-0E734FE80833}" presName="hierChild4" presStyleCnt="0"/>
      <dgm:spPr/>
    </dgm:pt>
    <dgm:pt modelId="{D0241D8D-77FA-4B30-B920-9563A027AD80}" type="pres">
      <dgm:prSet presAssocID="{50B63F61-5691-4832-B42E-0E734FE80833}" presName="hierChild5" presStyleCnt="0"/>
      <dgm:spPr/>
    </dgm:pt>
    <dgm:pt modelId="{EC6C9657-C9C9-4AE9-9C4C-D16455444598}" type="pres">
      <dgm:prSet presAssocID="{DEF50F57-7F00-4F74-A20E-D225A0631A89}" presName="hierChild5" presStyleCnt="0"/>
      <dgm:spPr/>
    </dgm:pt>
    <dgm:pt modelId="{EDE876AF-2EC3-4ADF-B7C2-CE54A5BD0E14}" type="pres">
      <dgm:prSet presAssocID="{D4E816FB-E4AC-4737-9893-A7572BD895D1}" presName="Name28" presStyleLbl="parChTrans1D2" presStyleIdx="1" presStyleCnt="2"/>
      <dgm:spPr/>
    </dgm:pt>
    <dgm:pt modelId="{5C2360A3-3D0A-40BB-9F08-115970D45EFC}" type="pres">
      <dgm:prSet presAssocID="{6C98E9D2-A080-40EC-AB3A-8C1C396728AB}" presName="hierRoot2" presStyleCnt="0">
        <dgm:presLayoutVars>
          <dgm:hierBranch val="init"/>
        </dgm:presLayoutVars>
      </dgm:prSet>
      <dgm:spPr/>
    </dgm:pt>
    <dgm:pt modelId="{51EF84A6-432B-4520-87A7-63B2EC9D9545}" type="pres">
      <dgm:prSet presAssocID="{6C98E9D2-A080-40EC-AB3A-8C1C396728AB}" presName="rootComposite2" presStyleCnt="0"/>
      <dgm:spPr/>
    </dgm:pt>
    <dgm:pt modelId="{E5BB53EA-4956-4285-9987-7101C0D22383}" type="pres">
      <dgm:prSet presAssocID="{6C98E9D2-A080-40EC-AB3A-8C1C396728AB}" presName="rootText2" presStyleLbl="alignAcc1" presStyleIdx="0" presStyleCnt="0">
        <dgm:presLayoutVars>
          <dgm:chPref val="3"/>
        </dgm:presLayoutVars>
      </dgm:prSet>
      <dgm:spPr/>
    </dgm:pt>
    <dgm:pt modelId="{0CB694B3-CD10-4ECC-9724-335F222D6288}" type="pres">
      <dgm:prSet presAssocID="{6C98E9D2-A080-40EC-AB3A-8C1C396728AB}" presName="topArc2" presStyleLbl="parChTrans1D1" presStyleIdx="10" presStyleCnt="18"/>
      <dgm:spPr/>
    </dgm:pt>
    <dgm:pt modelId="{CDFE65DE-334B-42F9-935E-790E8ADD7BE2}" type="pres">
      <dgm:prSet presAssocID="{6C98E9D2-A080-40EC-AB3A-8C1C396728AB}" presName="bottomArc2" presStyleLbl="parChTrans1D1" presStyleIdx="11" presStyleCnt="18"/>
      <dgm:spPr/>
    </dgm:pt>
    <dgm:pt modelId="{451E2F9D-9BD1-4A9C-9B9D-E123F603057D}" type="pres">
      <dgm:prSet presAssocID="{6C98E9D2-A080-40EC-AB3A-8C1C396728AB}" presName="topConnNode2" presStyleLbl="node2" presStyleIdx="0" presStyleCnt="0"/>
      <dgm:spPr/>
    </dgm:pt>
    <dgm:pt modelId="{0C447626-2306-4054-A7E1-94B7797F3F3B}" type="pres">
      <dgm:prSet presAssocID="{6C98E9D2-A080-40EC-AB3A-8C1C396728AB}" presName="hierChild4" presStyleCnt="0"/>
      <dgm:spPr/>
    </dgm:pt>
    <dgm:pt modelId="{25C4B64C-1856-47A6-A958-03B203E7F07B}" type="pres">
      <dgm:prSet presAssocID="{E5DA40A3-3D3D-436A-A4F3-C0FE073912C1}" presName="Name28" presStyleLbl="parChTrans1D3" presStyleIdx="3" presStyleCnt="6"/>
      <dgm:spPr/>
    </dgm:pt>
    <dgm:pt modelId="{12B3DDAD-A9E7-416F-8811-E7D8C0D8D923}" type="pres">
      <dgm:prSet presAssocID="{91F1FB6C-944A-44FA-95E7-21046AD69FAA}" presName="hierRoot2" presStyleCnt="0">
        <dgm:presLayoutVars>
          <dgm:hierBranch val="init"/>
        </dgm:presLayoutVars>
      </dgm:prSet>
      <dgm:spPr/>
    </dgm:pt>
    <dgm:pt modelId="{A0FF9247-3D5D-485A-9539-B6A343C24CE4}" type="pres">
      <dgm:prSet presAssocID="{91F1FB6C-944A-44FA-95E7-21046AD69FAA}" presName="rootComposite2" presStyleCnt="0"/>
      <dgm:spPr/>
    </dgm:pt>
    <dgm:pt modelId="{FC961E81-E9C4-475C-8593-A5E7255E0147}" type="pres">
      <dgm:prSet presAssocID="{91F1FB6C-944A-44FA-95E7-21046AD69FAA}" presName="rootText2" presStyleLbl="alignAcc1" presStyleIdx="0" presStyleCnt="0">
        <dgm:presLayoutVars>
          <dgm:chPref val="3"/>
        </dgm:presLayoutVars>
      </dgm:prSet>
      <dgm:spPr/>
    </dgm:pt>
    <dgm:pt modelId="{7A878FCF-93FB-4A88-90AA-64AA1F0DE453}" type="pres">
      <dgm:prSet presAssocID="{91F1FB6C-944A-44FA-95E7-21046AD69FAA}" presName="topArc2" presStyleLbl="parChTrans1D1" presStyleIdx="12" presStyleCnt="18"/>
      <dgm:spPr/>
    </dgm:pt>
    <dgm:pt modelId="{9FC8D3CA-B135-480A-BF2A-7F233A93734C}" type="pres">
      <dgm:prSet presAssocID="{91F1FB6C-944A-44FA-95E7-21046AD69FAA}" presName="bottomArc2" presStyleLbl="parChTrans1D1" presStyleIdx="13" presStyleCnt="18"/>
      <dgm:spPr/>
    </dgm:pt>
    <dgm:pt modelId="{DE6DD7AE-1A59-4DD1-8B2B-147AD15DEA82}" type="pres">
      <dgm:prSet presAssocID="{91F1FB6C-944A-44FA-95E7-21046AD69FAA}" presName="topConnNode2" presStyleLbl="node3" presStyleIdx="0" presStyleCnt="0"/>
      <dgm:spPr/>
    </dgm:pt>
    <dgm:pt modelId="{85E5983E-8C71-43C7-B081-E44BBBCD9281}" type="pres">
      <dgm:prSet presAssocID="{91F1FB6C-944A-44FA-95E7-21046AD69FAA}" presName="hierChild4" presStyleCnt="0"/>
      <dgm:spPr/>
    </dgm:pt>
    <dgm:pt modelId="{4C36B535-506C-4DF7-90E3-2EB17AC91AF7}" type="pres">
      <dgm:prSet presAssocID="{91F1FB6C-944A-44FA-95E7-21046AD69FAA}" presName="hierChild5" presStyleCnt="0"/>
      <dgm:spPr/>
    </dgm:pt>
    <dgm:pt modelId="{0AA18BCA-CCF0-47A2-94A4-FDA03C69D2B6}" type="pres">
      <dgm:prSet presAssocID="{8401B641-DA8D-4D79-B230-DA0C23E441B0}" presName="Name28" presStyleLbl="parChTrans1D3" presStyleIdx="4" presStyleCnt="6"/>
      <dgm:spPr/>
    </dgm:pt>
    <dgm:pt modelId="{1BCE9104-1746-42E1-A3EF-15A87E51F97A}" type="pres">
      <dgm:prSet presAssocID="{8A9A750E-59FC-4C96-A3C6-A719E8C1750C}" presName="hierRoot2" presStyleCnt="0">
        <dgm:presLayoutVars>
          <dgm:hierBranch val="init"/>
        </dgm:presLayoutVars>
      </dgm:prSet>
      <dgm:spPr/>
    </dgm:pt>
    <dgm:pt modelId="{9579D43F-3506-47A8-B1E2-4A82C45B670F}" type="pres">
      <dgm:prSet presAssocID="{8A9A750E-59FC-4C96-A3C6-A719E8C1750C}" presName="rootComposite2" presStyleCnt="0"/>
      <dgm:spPr/>
    </dgm:pt>
    <dgm:pt modelId="{AA9C4F5C-C45B-4DC4-977D-D29195325B94}" type="pres">
      <dgm:prSet presAssocID="{8A9A750E-59FC-4C96-A3C6-A719E8C1750C}" presName="rootText2" presStyleLbl="alignAcc1" presStyleIdx="0" presStyleCnt="0">
        <dgm:presLayoutVars>
          <dgm:chPref val="3"/>
        </dgm:presLayoutVars>
      </dgm:prSet>
      <dgm:spPr/>
    </dgm:pt>
    <dgm:pt modelId="{B938F82A-DEF6-4564-B2A3-DC56BA927B52}" type="pres">
      <dgm:prSet presAssocID="{8A9A750E-59FC-4C96-A3C6-A719E8C1750C}" presName="topArc2" presStyleLbl="parChTrans1D1" presStyleIdx="14" presStyleCnt="18"/>
      <dgm:spPr/>
    </dgm:pt>
    <dgm:pt modelId="{65359FFA-5C50-443E-BC04-E011DAC3B11A}" type="pres">
      <dgm:prSet presAssocID="{8A9A750E-59FC-4C96-A3C6-A719E8C1750C}" presName="bottomArc2" presStyleLbl="parChTrans1D1" presStyleIdx="15" presStyleCnt="18"/>
      <dgm:spPr/>
    </dgm:pt>
    <dgm:pt modelId="{556D8991-5C0B-4883-A444-BAEBAE93A376}" type="pres">
      <dgm:prSet presAssocID="{8A9A750E-59FC-4C96-A3C6-A719E8C1750C}" presName="topConnNode2" presStyleLbl="node3" presStyleIdx="0" presStyleCnt="0"/>
      <dgm:spPr/>
    </dgm:pt>
    <dgm:pt modelId="{9DBFB099-FD8F-461A-BAF0-AD00CA000660}" type="pres">
      <dgm:prSet presAssocID="{8A9A750E-59FC-4C96-A3C6-A719E8C1750C}" presName="hierChild4" presStyleCnt="0"/>
      <dgm:spPr/>
    </dgm:pt>
    <dgm:pt modelId="{600B1F82-0D64-4156-9E01-3CF3592AF5C4}" type="pres">
      <dgm:prSet presAssocID="{8A9A750E-59FC-4C96-A3C6-A719E8C1750C}" presName="hierChild5" presStyleCnt="0"/>
      <dgm:spPr/>
    </dgm:pt>
    <dgm:pt modelId="{57589971-58DE-4212-8FCC-A77975F4901B}" type="pres">
      <dgm:prSet presAssocID="{44CB5B49-D2F7-46D1-B840-EC1A1F2CE811}" presName="Name28" presStyleLbl="parChTrans1D3" presStyleIdx="5" presStyleCnt="6"/>
      <dgm:spPr/>
    </dgm:pt>
    <dgm:pt modelId="{089596EC-0406-4909-AAA8-5957054CA17D}" type="pres">
      <dgm:prSet presAssocID="{C5B98EEC-AD23-4C8B-9A2E-F49011942515}" presName="hierRoot2" presStyleCnt="0">
        <dgm:presLayoutVars>
          <dgm:hierBranch val="init"/>
        </dgm:presLayoutVars>
      </dgm:prSet>
      <dgm:spPr/>
    </dgm:pt>
    <dgm:pt modelId="{32A0BEBC-13D6-4277-BF45-BFE26CDA62BE}" type="pres">
      <dgm:prSet presAssocID="{C5B98EEC-AD23-4C8B-9A2E-F49011942515}" presName="rootComposite2" presStyleCnt="0"/>
      <dgm:spPr/>
    </dgm:pt>
    <dgm:pt modelId="{C3BE17F6-7F9E-48DB-BE2F-866BE0A3B950}" type="pres">
      <dgm:prSet presAssocID="{C5B98EEC-AD23-4C8B-9A2E-F49011942515}" presName="rootText2" presStyleLbl="alignAcc1" presStyleIdx="0" presStyleCnt="0">
        <dgm:presLayoutVars>
          <dgm:chPref val="3"/>
        </dgm:presLayoutVars>
      </dgm:prSet>
      <dgm:spPr/>
    </dgm:pt>
    <dgm:pt modelId="{499BEA88-34F2-4878-8BE5-B36B25E59DDB}" type="pres">
      <dgm:prSet presAssocID="{C5B98EEC-AD23-4C8B-9A2E-F49011942515}" presName="topArc2" presStyleLbl="parChTrans1D1" presStyleIdx="16" presStyleCnt="18"/>
      <dgm:spPr/>
    </dgm:pt>
    <dgm:pt modelId="{78BE65C6-1374-4BFA-9578-6EF5C4C06BC4}" type="pres">
      <dgm:prSet presAssocID="{C5B98EEC-AD23-4C8B-9A2E-F49011942515}" presName="bottomArc2" presStyleLbl="parChTrans1D1" presStyleIdx="17" presStyleCnt="18"/>
      <dgm:spPr/>
    </dgm:pt>
    <dgm:pt modelId="{07D017D8-97E0-454C-AA7C-D34CF258E56B}" type="pres">
      <dgm:prSet presAssocID="{C5B98EEC-AD23-4C8B-9A2E-F49011942515}" presName="topConnNode2" presStyleLbl="node3" presStyleIdx="0" presStyleCnt="0"/>
      <dgm:spPr/>
    </dgm:pt>
    <dgm:pt modelId="{EF24C37B-5406-4213-A4C7-9142124BBE8C}" type="pres">
      <dgm:prSet presAssocID="{C5B98EEC-AD23-4C8B-9A2E-F49011942515}" presName="hierChild4" presStyleCnt="0"/>
      <dgm:spPr/>
    </dgm:pt>
    <dgm:pt modelId="{E167466D-F7F0-4BD8-9F6E-B44FD3C0CE6A}" type="pres">
      <dgm:prSet presAssocID="{C5B98EEC-AD23-4C8B-9A2E-F49011942515}" presName="hierChild5" presStyleCnt="0"/>
      <dgm:spPr/>
    </dgm:pt>
    <dgm:pt modelId="{A6C4971E-B063-4248-B653-4505D8396E2A}" type="pres">
      <dgm:prSet presAssocID="{6C98E9D2-A080-40EC-AB3A-8C1C396728AB}" presName="hierChild5" presStyleCnt="0"/>
      <dgm:spPr/>
    </dgm:pt>
    <dgm:pt modelId="{7B47979C-0DFB-4A4C-B184-FA62D316B4E7}" type="pres">
      <dgm:prSet presAssocID="{C5ABD6E1-77FA-4C0E-BCE0-51DFF31A6C02}" presName="hierChild3" presStyleCnt="0"/>
      <dgm:spPr/>
    </dgm:pt>
  </dgm:ptLst>
  <dgm:cxnLst>
    <dgm:cxn modelId="{1BB30B08-3CA6-402A-B5E7-BDE646CA1E4E}" srcId="{6C98E9D2-A080-40EC-AB3A-8C1C396728AB}" destId="{8A9A750E-59FC-4C96-A3C6-A719E8C1750C}" srcOrd="1" destOrd="0" parTransId="{8401B641-DA8D-4D79-B230-DA0C23E441B0}" sibTransId="{95A598A4-BAEB-4BDE-806C-8A234BC36FDC}"/>
    <dgm:cxn modelId="{ACA7B60B-7DC2-4B55-9CDB-18C2F76D2CC6}" type="presOf" srcId="{2F732B6B-2ABA-468A-92AC-C691ADA41695}" destId="{2D846D9D-7908-4E21-B094-A70F4E681AB3}" srcOrd="0" destOrd="0" presId="urn:microsoft.com/office/officeart/2008/layout/HalfCircleOrganizationChart"/>
    <dgm:cxn modelId="{3212AC1B-94A0-4EAE-A50E-4BA2616835E8}" type="presOf" srcId="{50B63F61-5691-4832-B42E-0E734FE80833}" destId="{D9F8C72F-3828-49B3-91A8-A973DB46501E}" srcOrd="0" destOrd="0" presId="urn:microsoft.com/office/officeart/2008/layout/HalfCircleOrganizationChart"/>
    <dgm:cxn modelId="{F1D6C21F-61E9-43B7-9221-417E7D002F55}" type="presOf" srcId="{09E63BB7-6E2C-47CC-9AAE-1CFEABE889B8}" destId="{156C9276-3BE8-4627-BC80-9C51FE2038AD}" srcOrd="0" destOrd="0" presId="urn:microsoft.com/office/officeart/2008/layout/HalfCircleOrganizationChart"/>
    <dgm:cxn modelId="{275E5724-E884-40D2-8CCB-F2008393C862}" type="presOf" srcId="{DEF50F57-7F00-4F74-A20E-D225A0631A89}" destId="{1A500834-4C58-4141-8225-1ECE4C08E466}" srcOrd="1" destOrd="0" presId="urn:microsoft.com/office/officeart/2008/layout/HalfCircleOrganizationChart"/>
    <dgm:cxn modelId="{A5355027-D2E2-4AE4-89FB-13DF5F7589D7}" type="presOf" srcId="{09E63BB7-6E2C-47CC-9AAE-1CFEABE889B8}" destId="{11D3A4D1-27F0-4FD9-9CF0-5BCEC3B955A9}" srcOrd="1" destOrd="0" presId="urn:microsoft.com/office/officeart/2008/layout/HalfCircleOrganizationChart"/>
    <dgm:cxn modelId="{CED6A72F-ADC4-4884-A37F-2878C27A8B30}" type="presOf" srcId="{91F1FB6C-944A-44FA-95E7-21046AD69FAA}" destId="{FC961E81-E9C4-475C-8593-A5E7255E0147}" srcOrd="0" destOrd="0" presId="urn:microsoft.com/office/officeart/2008/layout/HalfCircleOrganizationChart"/>
    <dgm:cxn modelId="{9FE7FB38-AAB9-4DC4-9E58-3ABB5283E29A}" type="presOf" srcId="{E5DA40A3-3D3D-436A-A4F3-C0FE073912C1}" destId="{25C4B64C-1856-47A6-A958-03B203E7F07B}" srcOrd="0" destOrd="0" presId="urn:microsoft.com/office/officeart/2008/layout/HalfCircleOrganizationChart"/>
    <dgm:cxn modelId="{79B5FB3A-68D5-42ED-887B-EFD9C3526092}" type="presOf" srcId="{C5B98EEC-AD23-4C8B-9A2E-F49011942515}" destId="{07D017D8-97E0-454C-AA7C-D34CF258E56B}" srcOrd="1" destOrd="0" presId="urn:microsoft.com/office/officeart/2008/layout/HalfCircleOrganizationChart"/>
    <dgm:cxn modelId="{ECBD8765-481E-45F8-81CF-DFB7E90FC675}" type="presOf" srcId="{6C98E9D2-A080-40EC-AB3A-8C1C396728AB}" destId="{E5BB53EA-4956-4285-9987-7101C0D22383}" srcOrd="0" destOrd="0" presId="urn:microsoft.com/office/officeart/2008/layout/HalfCircleOrganizationChart"/>
    <dgm:cxn modelId="{80275B6B-C6CD-49B4-AAB7-40FEA5104D73}" srcId="{C5ABD6E1-77FA-4C0E-BCE0-51DFF31A6C02}" destId="{6C98E9D2-A080-40EC-AB3A-8C1C396728AB}" srcOrd="1" destOrd="0" parTransId="{D4E816FB-E4AC-4737-9893-A7572BD895D1}" sibTransId="{0D3E1A3B-4F40-4341-A079-EBF17D67F189}"/>
    <dgm:cxn modelId="{E209936C-9E79-4A77-B95C-1801DB84FEEA}" type="presOf" srcId="{C5ABD6E1-77FA-4C0E-BCE0-51DFF31A6C02}" destId="{44C43F83-6AF0-4DD1-9E78-C735D21C4FDD}" srcOrd="1" destOrd="0" presId="urn:microsoft.com/office/officeart/2008/layout/HalfCircleOrganizationChart"/>
    <dgm:cxn modelId="{C6242E7F-7E78-41FB-95FC-74A4B6C62202}" type="presOf" srcId="{38DF9570-3ABA-4132-A127-7715B5C81007}" destId="{ED9764AA-606B-47BB-9499-23ADA7EADA8E}" srcOrd="0" destOrd="0" presId="urn:microsoft.com/office/officeart/2008/layout/HalfCircleOrganizationChart"/>
    <dgm:cxn modelId="{34008B8A-C6A7-4F6E-A500-C506F673D6A2}" type="presOf" srcId="{DEF50F57-7F00-4F74-A20E-D225A0631A89}" destId="{5DC28A04-B464-404F-9296-09775DB20623}" srcOrd="0" destOrd="0" presId="urn:microsoft.com/office/officeart/2008/layout/HalfCircleOrganizationChart"/>
    <dgm:cxn modelId="{C8C84597-899B-40A0-AADC-FCD46C47D5A2}" type="presOf" srcId="{25121DEE-D330-4677-ADAD-50A08D880B8D}" destId="{1C3726C1-4CAB-46D1-8B8B-CBE5D3F7C319}" srcOrd="0" destOrd="0" presId="urn:microsoft.com/office/officeart/2008/layout/HalfCircleOrganizationChart"/>
    <dgm:cxn modelId="{BE134199-5572-4A20-9DA4-3CB817DDEBFE}" srcId="{6C98E9D2-A080-40EC-AB3A-8C1C396728AB}" destId="{C5B98EEC-AD23-4C8B-9A2E-F49011942515}" srcOrd="2" destOrd="0" parTransId="{44CB5B49-D2F7-46D1-B840-EC1A1F2CE811}" sibTransId="{565016EA-1FF1-40FD-BD60-9CEB8285D34F}"/>
    <dgm:cxn modelId="{CAB75BA1-C29E-4963-B96C-C91843B34042}" type="presOf" srcId="{6EC10D27-061E-4245-9641-2FAC480D4C56}" destId="{7EA1183F-23A9-4190-8531-2443DE4593EA}" srcOrd="0" destOrd="0" presId="urn:microsoft.com/office/officeart/2008/layout/HalfCircleOrganizationChart"/>
    <dgm:cxn modelId="{74E574A7-9165-4CF7-823B-B984974BBE82}" type="presOf" srcId="{91F1FB6C-944A-44FA-95E7-21046AD69FAA}" destId="{DE6DD7AE-1A59-4DD1-8B2B-147AD15DEA82}" srcOrd="1" destOrd="0" presId="urn:microsoft.com/office/officeart/2008/layout/HalfCircleOrganizationChart"/>
    <dgm:cxn modelId="{7624DEB0-165D-465F-AD1D-7E6097E03229}" type="presOf" srcId="{6C98E9D2-A080-40EC-AB3A-8C1C396728AB}" destId="{451E2F9D-9BD1-4A9C-9B9D-E123F603057D}" srcOrd="1" destOrd="0" presId="urn:microsoft.com/office/officeart/2008/layout/HalfCircleOrganizationChart"/>
    <dgm:cxn modelId="{19004CB5-F58F-4295-8725-9308865D4D2F}" type="presOf" srcId="{8401B641-DA8D-4D79-B230-DA0C23E441B0}" destId="{0AA18BCA-CCF0-47A2-94A4-FDA03C69D2B6}" srcOrd="0" destOrd="0" presId="urn:microsoft.com/office/officeart/2008/layout/HalfCircleOrganizationChart"/>
    <dgm:cxn modelId="{0888A9C0-147B-4CA2-A0F4-87EE81B4AEB8}" type="presOf" srcId="{50B63F61-5691-4832-B42E-0E734FE80833}" destId="{17F2CD99-0CBF-4E70-9AE4-00F151C3350F}" srcOrd="1" destOrd="0" presId="urn:microsoft.com/office/officeart/2008/layout/HalfCircleOrganizationChart"/>
    <dgm:cxn modelId="{67DB6EC2-2DCA-4540-BC0D-46FB7E428E80}" srcId="{DEF50F57-7F00-4F74-A20E-D225A0631A89}" destId="{09E63BB7-6E2C-47CC-9AAE-1CFEABE889B8}" srcOrd="0" destOrd="0" parTransId="{25121DEE-D330-4677-ADAD-50A08D880B8D}" sibTransId="{67006FA8-79D1-4994-AE7A-0D6E54B397BE}"/>
    <dgm:cxn modelId="{61C492C2-A61D-4A11-AEDE-2F6F85C9D552}" type="presOf" srcId="{44CB5B49-D2F7-46D1-B840-EC1A1F2CE811}" destId="{57589971-58DE-4212-8FCC-A77975F4901B}" srcOrd="0" destOrd="0" presId="urn:microsoft.com/office/officeart/2008/layout/HalfCircleOrganizationChart"/>
    <dgm:cxn modelId="{DE4323C7-DC14-4AD0-9C27-3176FA020B78}" srcId="{DEF50F57-7F00-4F74-A20E-D225A0631A89}" destId="{50B63F61-5691-4832-B42E-0E734FE80833}" srcOrd="2" destOrd="0" parTransId="{2F732B6B-2ABA-468A-92AC-C691ADA41695}" sibTransId="{078372D6-D29C-419A-822B-EFF0475E9FAA}"/>
    <dgm:cxn modelId="{8904E4CA-F934-40C4-B6D1-382BD718B907}" type="presOf" srcId="{C5B98EEC-AD23-4C8B-9A2E-F49011942515}" destId="{C3BE17F6-7F9E-48DB-BE2F-866BE0A3B950}" srcOrd="0" destOrd="0" presId="urn:microsoft.com/office/officeart/2008/layout/HalfCircleOrganizationChart"/>
    <dgm:cxn modelId="{114CFBCF-1ACA-4F0E-9655-642462584F24}" srcId="{41D9B3E0-E68E-4053-B99B-61C0255BC4D2}" destId="{C5ABD6E1-77FA-4C0E-BCE0-51DFF31A6C02}" srcOrd="0" destOrd="0" parTransId="{8EA8A400-F0E3-41EA-8203-7539D5002C33}" sibTransId="{2737B94D-3CCD-4BC3-8D4B-6C9EC1ABB3E2}"/>
    <dgm:cxn modelId="{10A309D3-90A3-46FA-A151-2A7D8A42717A}" type="presOf" srcId="{8A9A750E-59FC-4C96-A3C6-A719E8C1750C}" destId="{556D8991-5C0B-4883-A444-BAEBAE93A376}" srcOrd="1" destOrd="0" presId="urn:microsoft.com/office/officeart/2008/layout/HalfCircleOrganizationChart"/>
    <dgm:cxn modelId="{5E4D33DD-AA61-4565-87CE-91D04759D09C}" srcId="{6C98E9D2-A080-40EC-AB3A-8C1C396728AB}" destId="{91F1FB6C-944A-44FA-95E7-21046AD69FAA}" srcOrd="0" destOrd="0" parTransId="{E5DA40A3-3D3D-436A-A4F3-C0FE073912C1}" sibTransId="{0476EC45-2689-406E-BCE0-A54B970D4404}"/>
    <dgm:cxn modelId="{39251AE5-5245-42CB-9ADC-FE3B646B5314}" type="presOf" srcId="{41D9B3E0-E68E-4053-B99B-61C0255BC4D2}" destId="{E939C24F-5B13-4489-B7BA-9BDCC50BE9D5}" srcOrd="0" destOrd="0" presId="urn:microsoft.com/office/officeart/2008/layout/HalfCircleOrganizationChart"/>
    <dgm:cxn modelId="{8F0E01E6-376E-420C-9595-5403A3A8155A}" type="presOf" srcId="{38DF9570-3ABA-4132-A127-7715B5C81007}" destId="{18B2449B-FA48-41B7-A3B9-691A505D920A}" srcOrd="1" destOrd="0" presId="urn:microsoft.com/office/officeart/2008/layout/HalfCircleOrganizationChart"/>
    <dgm:cxn modelId="{1CA84CF2-0345-4FEF-9CBB-199EF9640B47}" srcId="{DEF50F57-7F00-4F74-A20E-D225A0631A89}" destId="{38DF9570-3ABA-4132-A127-7715B5C81007}" srcOrd="1" destOrd="0" parTransId="{6EC10D27-061E-4245-9641-2FAC480D4C56}" sibTransId="{DF9682F8-0700-4BEE-A20B-85EF865F31B0}"/>
    <dgm:cxn modelId="{52C5A9F2-E274-4EF7-BAA1-4A39B9062225}" type="presOf" srcId="{8A9A750E-59FC-4C96-A3C6-A719E8C1750C}" destId="{AA9C4F5C-C45B-4DC4-977D-D29195325B94}" srcOrd="0" destOrd="0" presId="urn:microsoft.com/office/officeart/2008/layout/HalfCircleOrganizationChart"/>
    <dgm:cxn modelId="{5D8CB1F5-967C-4593-929E-226588766482}" type="presOf" srcId="{D4E816FB-E4AC-4737-9893-A7572BD895D1}" destId="{EDE876AF-2EC3-4ADF-B7C2-CE54A5BD0E14}" srcOrd="0" destOrd="0" presId="urn:microsoft.com/office/officeart/2008/layout/HalfCircleOrganizationChart"/>
    <dgm:cxn modelId="{4CF130F6-7EA5-40D1-9B47-2D115BD6D678}" srcId="{C5ABD6E1-77FA-4C0E-BCE0-51DFF31A6C02}" destId="{DEF50F57-7F00-4F74-A20E-D225A0631A89}" srcOrd="0" destOrd="0" parTransId="{A7C459CD-72E2-4C3D-9498-D077923BEE42}" sibTransId="{4C4CB2F3-3A8C-44B8-8C53-534B9885FEBD}"/>
    <dgm:cxn modelId="{E1C354F9-B36F-4849-B17B-924448DE3AD9}" type="presOf" srcId="{A7C459CD-72E2-4C3D-9498-D077923BEE42}" destId="{6ED17880-47BF-487D-B6D4-A81D5CBCB8E1}" srcOrd="0" destOrd="0" presId="urn:microsoft.com/office/officeart/2008/layout/HalfCircleOrganizationChart"/>
    <dgm:cxn modelId="{7E88F3FC-8A49-4226-AC7C-F40DA236F60C}" type="presOf" srcId="{C5ABD6E1-77FA-4C0E-BCE0-51DFF31A6C02}" destId="{783E4744-0A8B-4329-9FC3-1A8F5610A4F4}" srcOrd="0" destOrd="0" presId="urn:microsoft.com/office/officeart/2008/layout/HalfCircleOrganizationChart"/>
    <dgm:cxn modelId="{C595B0A2-22A7-4E1C-B1C8-3FA6F6257C15}" type="presParOf" srcId="{E939C24F-5B13-4489-B7BA-9BDCC50BE9D5}" destId="{6B502BFD-D12D-496C-B858-3B869D38816F}" srcOrd="0" destOrd="0" presId="urn:microsoft.com/office/officeart/2008/layout/HalfCircleOrganizationChart"/>
    <dgm:cxn modelId="{1F3AA140-751D-4C2A-AB0A-01AC613D8716}" type="presParOf" srcId="{6B502BFD-D12D-496C-B858-3B869D38816F}" destId="{1B9B6CF5-16EF-4EDF-BD8B-F775477702B5}" srcOrd="0" destOrd="0" presId="urn:microsoft.com/office/officeart/2008/layout/HalfCircleOrganizationChart"/>
    <dgm:cxn modelId="{4941652E-B474-460C-9504-F67529D65EEB}" type="presParOf" srcId="{1B9B6CF5-16EF-4EDF-BD8B-F775477702B5}" destId="{783E4744-0A8B-4329-9FC3-1A8F5610A4F4}" srcOrd="0" destOrd="0" presId="urn:microsoft.com/office/officeart/2008/layout/HalfCircleOrganizationChart"/>
    <dgm:cxn modelId="{8D11AEDC-5E4B-4B3E-BBD1-36E01E2C28A1}" type="presParOf" srcId="{1B9B6CF5-16EF-4EDF-BD8B-F775477702B5}" destId="{1569A17E-DE3E-4A2E-BAB8-111FE7F83AA0}" srcOrd="1" destOrd="0" presId="urn:microsoft.com/office/officeart/2008/layout/HalfCircleOrganizationChart"/>
    <dgm:cxn modelId="{994FE4FF-1F6F-4183-962D-A76FF4BBDC15}" type="presParOf" srcId="{1B9B6CF5-16EF-4EDF-BD8B-F775477702B5}" destId="{21F4394C-984F-48FE-91F9-0A9F35EA7EC2}" srcOrd="2" destOrd="0" presId="urn:microsoft.com/office/officeart/2008/layout/HalfCircleOrganizationChart"/>
    <dgm:cxn modelId="{C3EE5320-7794-481F-9E6B-0C93850CD90F}" type="presParOf" srcId="{1B9B6CF5-16EF-4EDF-BD8B-F775477702B5}" destId="{44C43F83-6AF0-4DD1-9E78-C735D21C4FDD}" srcOrd="3" destOrd="0" presId="urn:microsoft.com/office/officeart/2008/layout/HalfCircleOrganizationChart"/>
    <dgm:cxn modelId="{878619F2-D85C-4432-B2E8-B54B26F272E4}" type="presParOf" srcId="{6B502BFD-D12D-496C-B858-3B869D38816F}" destId="{910B94BD-0A9C-40D7-88D7-B09D929148E3}" srcOrd="1" destOrd="0" presId="urn:microsoft.com/office/officeart/2008/layout/HalfCircleOrganizationChart"/>
    <dgm:cxn modelId="{C44D70AF-1A00-45FB-8AF6-6B7A4BD9CD7E}" type="presParOf" srcId="{910B94BD-0A9C-40D7-88D7-B09D929148E3}" destId="{6ED17880-47BF-487D-B6D4-A81D5CBCB8E1}" srcOrd="0" destOrd="0" presId="urn:microsoft.com/office/officeart/2008/layout/HalfCircleOrganizationChart"/>
    <dgm:cxn modelId="{9A3CFC26-893A-41F1-9CFC-4A2ACDF500B0}" type="presParOf" srcId="{910B94BD-0A9C-40D7-88D7-B09D929148E3}" destId="{9A5C68EE-F5A7-4965-B1BB-A9966E353A54}" srcOrd="1" destOrd="0" presId="urn:microsoft.com/office/officeart/2008/layout/HalfCircleOrganizationChart"/>
    <dgm:cxn modelId="{D736E6C7-A350-454C-BFAF-0774A1B67CB3}" type="presParOf" srcId="{9A5C68EE-F5A7-4965-B1BB-A9966E353A54}" destId="{B9269936-E418-4BF1-9B99-5CFB557448D7}" srcOrd="0" destOrd="0" presId="urn:microsoft.com/office/officeart/2008/layout/HalfCircleOrganizationChart"/>
    <dgm:cxn modelId="{EC84F623-072B-4013-ADA9-80823CBCE9E3}" type="presParOf" srcId="{B9269936-E418-4BF1-9B99-5CFB557448D7}" destId="{5DC28A04-B464-404F-9296-09775DB20623}" srcOrd="0" destOrd="0" presId="urn:microsoft.com/office/officeart/2008/layout/HalfCircleOrganizationChart"/>
    <dgm:cxn modelId="{F3125902-D907-4A35-941A-032708CF0E87}" type="presParOf" srcId="{B9269936-E418-4BF1-9B99-5CFB557448D7}" destId="{89360616-57F9-4AA0-81E2-E9A3F5AF7C52}" srcOrd="1" destOrd="0" presId="urn:microsoft.com/office/officeart/2008/layout/HalfCircleOrganizationChart"/>
    <dgm:cxn modelId="{510456C4-F50F-4B48-B624-D5F0ECFAEF5E}" type="presParOf" srcId="{B9269936-E418-4BF1-9B99-5CFB557448D7}" destId="{F2516CE2-4FDC-4E4D-B3E0-BD70B8B1D2B4}" srcOrd="2" destOrd="0" presId="urn:microsoft.com/office/officeart/2008/layout/HalfCircleOrganizationChart"/>
    <dgm:cxn modelId="{9DCF18EF-1F15-4220-A8BE-9CAE4A5BA58E}" type="presParOf" srcId="{B9269936-E418-4BF1-9B99-5CFB557448D7}" destId="{1A500834-4C58-4141-8225-1ECE4C08E466}" srcOrd="3" destOrd="0" presId="urn:microsoft.com/office/officeart/2008/layout/HalfCircleOrganizationChart"/>
    <dgm:cxn modelId="{A93D6006-762D-41F1-B6A5-466F89822B63}" type="presParOf" srcId="{9A5C68EE-F5A7-4965-B1BB-A9966E353A54}" destId="{2DAFCE99-25C2-48AC-BF10-EADD6881986B}" srcOrd="1" destOrd="0" presId="urn:microsoft.com/office/officeart/2008/layout/HalfCircleOrganizationChart"/>
    <dgm:cxn modelId="{842D2E96-D06C-4AAB-A438-23A0EA2F9C1D}" type="presParOf" srcId="{2DAFCE99-25C2-48AC-BF10-EADD6881986B}" destId="{1C3726C1-4CAB-46D1-8B8B-CBE5D3F7C319}" srcOrd="0" destOrd="0" presId="urn:microsoft.com/office/officeart/2008/layout/HalfCircleOrganizationChart"/>
    <dgm:cxn modelId="{EC704015-E334-46C5-AA57-CEA620A16D42}" type="presParOf" srcId="{2DAFCE99-25C2-48AC-BF10-EADD6881986B}" destId="{719A7B9D-0993-430B-ACB8-C5795F38DA0F}" srcOrd="1" destOrd="0" presId="urn:microsoft.com/office/officeart/2008/layout/HalfCircleOrganizationChart"/>
    <dgm:cxn modelId="{F2760266-11A6-4533-87AF-DED0D3A2ABB4}" type="presParOf" srcId="{719A7B9D-0993-430B-ACB8-C5795F38DA0F}" destId="{24E3D3D9-5C99-40D0-AF3E-A2D7BE90BE49}" srcOrd="0" destOrd="0" presId="urn:microsoft.com/office/officeart/2008/layout/HalfCircleOrganizationChart"/>
    <dgm:cxn modelId="{9EBA2FBB-4C85-445E-A333-D153A4519E91}" type="presParOf" srcId="{24E3D3D9-5C99-40D0-AF3E-A2D7BE90BE49}" destId="{156C9276-3BE8-4627-BC80-9C51FE2038AD}" srcOrd="0" destOrd="0" presId="urn:microsoft.com/office/officeart/2008/layout/HalfCircleOrganizationChart"/>
    <dgm:cxn modelId="{F1C81E04-9F07-4C46-B628-C68E0A4D04F1}" type="presParOf" srcId="{24E3D3D9-5C99-40D0-AF3E-A2D7BE90BE49}" destId="{957CACCD-6A3E-43F9-915B-16B4E890D125}" srcOrd="1" destOrd="0" presId="urn:microsoft.com/office/officeart/2008/layout/HalfCircleOrganizationChart"/>
    <dgm:cxn modelId="{DE503A37-E9EA-4AF5-BD57-EAF68FAA2B49}" type="presParOf" srcId="{24E3D3D9-5C99-40D0-AF3E-A2D7BE90BE49}" destId="{F8E7D1E1-98D3-4DB8-B48C-9053B594FB5B}" srcOrd="2" destOrd="0" presId="urn:microsoft.com/office/officeart/2008/layout/HalfCircleOrganizationChart"/>
    <dgm:cxn modelId="{A6EFFA10-D05E-4232-A40B-8EAA92CFE7BB}" type="presParOf" srcId="{24E3D3D9-5C99-40D0-AF3E-A2D7BE90BE49}" destId="{11D3A4D1-27F0-4FD9-9CF0-5BCEC3B955A9}" srcOrd="3" destOrd="0" presId="urn:microsoft.com/office/officeart/2008/layout/HalfCircleOrganizationChart"/>
    <dgm:cxn modelId="{5C4688FF-8911-4E8B-A016-3440A967BC6E}" type="presParOf" srcId="{719A7B9D-0993-430B-ACB8-C5795F38DA0F}" destId="{E3B63C6E-67C8-4693-B3AB-F46951BB5324}" srcOrd="1" destOrd="0" presId="urn:microsoft.com/office/officeart/2008/layout/HalfCircleOrganizationChart"/>
    <dgm:cxn modelId="{2168A095-8394-4909-9A94-25D418509CBF}" type="presParOf" srcId="{719A7B9D-0993-430B-ACB8-C5795F38DA0F}" destId="{36283FA1-6137-4952-B6A5-ED19B8D6EDE6}" srcOrd="2" destOrd="0" presId="urn:microsoft.com/office/officeart/2008/layout/HalfCircleOrganizationChart"/>
    <dgm:cxn modelId="{E9EAD594-F43C-4141-A93F-281F55C0D8A5}" type="presParOf" srcId="{2DAFCE99-25C2-48AC-BF10-EADD6881986B}" destId="{7EA1183F-23A9-4190-8531-2443DE4593EA}" srcOrd="2" destOrd="0" presId="urn:microsoft.com/office/officeart/2008/layout/HalfCircleOrganizationChart"/>
    <dgm:cxn modelId="{B577A2AD-0B6D-48D0-84A6-6C75EC348831}" type="presParOf" srcId="{2DAFCE99-25C2-48AC-BF10-EADD6881986B}" destId="{C174BFA5-D6F4-48E7-B942-DB626E40B528}" srcOrd="3" destOrd="0" presId="urn:microsoft.com/office/officeart/2008/layout/HalfCircleOrganizationChart"/>
    <dgm:cxn modelId="{53D71075-D264-4A11-B7A2-60CA8A7C2A9E}" type="presParOf" srcId="{C174BFA5-D6F4-48E7-B942-DB626E40B528}" destId="{0255F66D-5722-414C-89AA-E4502E09E272}" srcOrd="0" destOrd="0" presId="urn:microsoft.com/office/officeart/2008/layout/HalfCircleOrganizationChart"/>
    <dgm:cxn modelId="{5A702854-F766-4719-98F0-F483ED402890}" type="presParOf" srcId="{0255F66D-5722-414C-89AA-E4502E09E272}" destId="{ED9764AA-606B-47BB-9499-23ADA7EADA8E}" srcOrd="0" destOrd="0" presId="urn:microsoft.com/office/officeart/2008/layout/HalfCircleOrganizationChart"/>
    <dgm:cxn modelId="{7ECAFF1D-1DFC-4628-8FAA-C4584D11BF5D}" type="presParOf" srcId="{0255F66D-5722-414C-89AA-E4502E09E272}" destId="{87A4D647-98D7-4306-A669-63D48354ABE3}" srcOrd="1" destOrd="0" presId="urn:microsoft.com/office/officeart/2008/layout/HalfCircleOrganizationChart"/>
    <dgm:cxn modelId="{76CBCB7D-24FB-45F6-A0F0-27C040990C03}" type="presParOf" srcId="{0255F66D-5722-414C-89AA-E4502E09E272}" destId="{2ED9B244-D6BC-45C5-B1DB-6BC0A29FB286}" srcOrd="2" destOrd="0" presId="urn:microsoft.com/office/officeart/2008/layout/HalfCircleOrganizationChart"/>
    <dgm:cxn modelId="{4B500BD8-AE9B-4767-9AB4-F5487D4EFED9}" type="presParOf" srcId="{0255F66D-5722-414C-89AA-E4502E09E272}" destId="{18B2449B-FA48-41B7-A3B9-691A505D920A}" srcOrd="3" destOrd="0" presId="urn:microsoft.com/office/officeart/2008/layout/HalfCircleOrganizationChart"/>
    <dgm:cxn modelId="{61ABFE4C-C8D8-491D-8B28-F2F4F693819F}" type="presParOf" srcId="{C174BFA5-D6F4-48E7-B942-DB626E40B528}" destId="{676A250D-868E-4CD0-AA23-5272080067B8}" srcOrd="1" destOrd="0" presId="urn:microsoft.com/office/officeart/2008/layout/HalfCircleOrganizationChart"/>
    <dgm:cxn modelId="{A441C5F7-DCD9-4E24-A2A2-B502D0081626}" type="presParOf" srcId="{C174BFA5-D6F4-48E7-B942-DB626E40B528}" destId="{DD9C9244-1494-4CB5-8615-00E2E0FE28F9}" srcOrd="2" destOrd="0" presId="urn:microsoft.com/office/officeart/2008/layout/HalfCircleOrganizationChart"/>
    <dgm:cxn modelId="{B27E2032-6B40-4C38-9400-78208CDEB6CF}" type="presParOf" srcId="{2DAFCE99-25C2-48AC-BF10-EADD6881986B}" destId="{2D846D9D-7908-4E21-B094-A70F4E681AB3}" srcOrd="4" destOrd="0" presId="urn:microsoft.com/office/officeart/2008/layout/HalfCircleOrganizationChart"/>
    <dgm:cxn modelId="{0A3AB56C-635A-4579-95CD-FB17E12955FD}" type="presParOf" srcId="{2DAFCE99-25C2-48AC-BF10-EADD6881986B}" destId="{265A3D90-5CFA-4402-94BA-A415576C99E8}" srcOrd="5" destOrd="0" presId="urn:microsoft.com/office/officeart/2008/layout/HalfCircleOrganizationChart"/>
    <dgm:cxn modelId="{B5BFA2DF-9B63-4E3E-B0C9-ABA095AA3492}" type="presParOf" srcId="{265A3D90-5CFA-4402-94BA-A415576C99E8}" destId="{942F03F6-4C4D-4EFF-ACFF-E8E26D05DDB8}" srcOrd="0" destOrd="0" presId="urn:microsoft.com/office/officeart/2008/layout/HalfCircleOrganizationChart"/>
    <dgm:cxn modelId="{589B8A81-CDD8-4BA1-8961-5F0AEEC943F0}" type="presParOf" srcId="{942F03F6-4C4D-4EFF-ACFF-E8E26D05DDB8}" destId="{D9F8C72F-3828-49B3-91A8-A973DB46501E}" srcOrd="0" destOrd="0" presId="urn:microsoft.com/office/officeart/2008/layout/HalfCircleOrganizationChart"/>
    <dgm:cxn modelId="{271D68AE-742E-46AD-8F4A-5C4584B42665}" type="presParOf" srcId="{942F03F6-4C4D-4EFF-ACFF-E8E26D05DDB8}" destId="{EDBD762C-208F-4635-AFAA-E254204E03CB}" srcOrd="1" destOrd="0" presId="urn:microsoft.com/office/officeart/2008/layout/HalfCircleOrganizationChart"/>
    <dgm:cxn modelId="{226AF067-1E41-4C0B-B4BA-17390CC898CC}" type="presParOf" srcId="{942F03F6-4C4D-4EFF-ACFF-E8E26D05DDB8}" destId="{BD376F26-97CD-42BF-BE57-321EC6D980FA}" srcOrd="2" destOrd="0" presId="urn:microsoft.com/office/officeart/2008/layout/HalfCircleOrganizationChart"/>
    <dgm:cxn modelId="{965651EB-BD4E-403B-8D70-8DB4EA352AF5}" type="presParOf" srcId="{942F03F6-4C4D-4EFF-ACFF-E8E26D05DDB8}" destId="{17F2CD99-0CBF-4E70-9AE4-00F151C3350F}" srcOrd="3" destOrd="0" presId="urn:microsoft.com/office/officeart/2008/layout/HalfCircleOrganizationChart"/>
    <dgm:cxn modelId="{E1AEE235-4654-40A7-821D-4396CD1A4438}" type="presParOf" srcId="{265A3D90-5CFA-4402-94BA-A415576C99E8}" destId="{BB0D3E48-133C-49E6-9C4B-37BFC340A6F1}" srcOrd="1" destOrd="0" presId="urn:microsoft.com/office/officeart/2008/layout/HalfCircleOrganizationChart"/>
    <dgm:cxn modelId="{6986B977-9AF0-45DE-A154-24812EE52909}" type="presParOf" srcId="{265A3D90-5CFA-4402-94BA-A415576C99E8}" destId="{D0241D8D-77FA-4B30-B920-9563A027AD80}" srcOrd="2" destOrd="0" presId="urn:microsoft.com/office/officeart/2008/layout/HalfCircleOrganizationChart"/>
    <dgm:cxn modelId="{A20EDC63-374C-4454-BD69-F91EA9A5FCB9}" type="presParOf" srcId="{9A5C68EE-F5A7-4965-B1BB-A9966E353A54}" destId="{EC6C9657-C9C9-4AE9-9C4C-D16455444598}" srcOrd="2" destOrd="0" presId="urn:microsoft.com/office/officeart/2008/layout/HalfCircleOrganizationChart"/>
    <dgm:cxn modelId="{9A98B18C-826B-4411-81B2-5AD88BC3D2E1}" type="presParOf" srcId="{910B94BD-0A9C-40D7-88D7-B09D929148E3}" destId="{EDE876AF-2EC3-4ADF-B7C2-CE54A5BD0E14}" srcOrd="2" destOrd="0" presId="urn:microsoft.com/office/officeart/2008/layout/HalfCircleOrganizationChart"/>
    <dgm:cxn modelId="{5763B154-EE96-4DE8-B994-F1D20BD21270}" type="presParOf" srcId="{910B94BD-0A9C-40D7-88D7-B09D929148E3}" destId="{5C2360A3-3D0A-40BB-9F08-115970D45EFC}" srcOrd="3" destOrd="0" presId="urn:microsoft.com/office/officeart/2008/layout/HalfCircleOrganizationChart"/>
    <dgm:cxn modelId="{709F8AC2-5833-4C6F-80FA-DBF80E6AF583}" type="presParOf" srcId="{5C2360A3-3D0A-40BB-9F08-115970D45EFC}" destId="{51EF84A6-432B-4520-87A7-63B2EC9D9545}" srcOrd="0" destOrd="0" presId="urn:microsoft.com/office/officeart/2008/layout/HalfCircleOrganizationChart"/>
    <dgm:cxn modelId="{02235514-C562-4D73-A65F-A4EE89904D21}" type="presParOf" srcId="{51EF84A6-432B-4520-87A7-63B2EC9D9545}" destId="{E5BB53EA-4956-4285-9987-7101C0D22383}" srcOrd="0" destOrd="0" presId="urn:microsoft.com/office/officeart/2008/layout/HalfCircleOrganizationChart"/>
    <dgm:cxn modelId="{E8D8BEAE-5E98-484E-A0A5-59C9B7B2AC59}" type="presParOf" srcId="{51EF84A6-432B-4520-87A7-63B2EC9D9545}" destId="{0CB694B3-CD10-4ECC-9724-335F222D6288}" srcOrd="1" destOrd="0" presId="urn:microsoft.com/office/officeart/2008/layout/HalfCircleOrganizationChart"/>
    <dgm:cxn modelId="{8C0F367D-2A2F-4C90-A2FD-EE58E67646F7}" type="presParOf" srcId="{51EF84A6-432B-4520-87A7-63B2EC9D9545}" destId="{CDFE65DE-334B-42F9-935E-790E8ADD7BE2}" srcOrd="2" destOrd="0" presId="urn:microsoft.com/office/officeart/2008/layout/HalfCircleOrganizationChart"/>
    <dgm:cxn modelId="{4FE26D4D-C7E9-49C7-A9EE-04C660376094}" type="presParOf" srcId="{51EF84A6-432B-4520-87A7-63B2EC9D9545}" destId="{451E2F9D-9BD1-4A9C-9B9D-E123F603057D}" srcOrd="3" destOrd="0" presId="urn:microsoft.com/office/officeart/2008/layout/HalfCircleOrganizationChart"/>
    <dgm:cxn modelId="{C811A2F2-A6A4-4F28-9890-CC110E3C921B}" type="presParOf" srcId="{5C2360A3-3D0A-40BB-9F08-115970D45EFC}" destId="{0C447626-2306-4054-A7E1-94B7797F3F3B}" srcOrd="1" destOrd="0" presId="urn:microsoft.com/office/officeart/2008/layout/HalfCircleOrganizationChart"/>
    <dgm:cxn modelId="{1C4C98FE-C26E-4D9F-95B9-0F2EAC1B0C66}" type="presParOf" srcId="{0C447626-2306-4054-A7E1-94B7797F3F3B}" destId="{25C4B64C-1856-47A6-A958-03B203E7F07B}" srcOrd="0" destOrd="0" presId="urn:microsoft.com/office/officeart/2008/layout/HalfCircleOrganizationChart"/>
    <dgm:cxn modelId="{F3EECD8D-E70B-4F1F-B609-E2CAB6E1BC89}" type="presParOf" srcId="{0C447626-2306-4054-A7E1-94B7797F3F3B}" destId="{12B3DDAD-A9E7-416F-8811-E7D8C0D8D923}" srcOrd="1" destOrd="0" presId="urn:microsoft.com/office/officeart/2008/layout/HalfCircleOrganizationChart"/>
    <dgm:cxn modelId="{0A107DA5-DC38-4151-A35D-E74E71ED13B1}" type="presParOf" srcId="{12B3DDAD-A9E7-416F-8811-E7D8C0D8D923}" destId="{A0FF9247-3D5D-485A-9539-B6A343C24CE4}" srcOrd="0" destOrd="0" presId="urn:microsoft.com/office/officeart/2008/layout/HalfCircleOrganizationChart"/>
    <dgm:cxn modelId="{E6338A8A-57E1-4ADB-9C42-F16DDFF9385B}" type="presParOf" srcId="{A0FF9247-3D5D-485A-9539-B6A343C24CE4}" destId="{FC961E81-E9C4-475C-8593-A5E7255E0147}" srcOrd="0" destOrd="0" presId="urn:microsoft.com/office/officeart/2008/layout/HalfCircleOrganizationChart"/>
    <dgm:cxn modelId="{3F76DA22-12C1-4BC7-8A34-4B639B8A5B81}" type="presParOf" srcId="{A0FF9247-3D5D-485A-9539-B6A343C24CE4}" destId="{7A878FCF-93FB-4A88-90AA-64AA1F0DE453}" srcOrd="1" destOrd="0" presId="urn:microsoft.com/office/officeart/2008/layout/HalfCircleOrganizationChart"/>
    <dgm:cxn modelId="{E5DDEE8E-7F5F-4E83-A99E-4385BEDAD73A}" type="presParOf" srcId="{A0FF9247-3D5D-485A-9539-B6A343C24CE4}" destId="{9FC8D3CA-B135-480A-BF2A-7F233A93734C}" srcOrd="2" destOrd="0" presId="urn:microsoft.com/office/officeart/2008/layout/HalfCircleOrganizationChart"/>
    <dgm:cxn modelId="{D12C70B7-0990-4283-8C01-AE01AB6E1E1D}" type="presParOf" srcId="{A0FF9247-3D5D-485A-9539-B6A343C24CE4}" destId="{DE6DD7AE-1A59-4DD1-8B2B-147AD15DEA82}" srcOrd="3" destOrd="0" presId="urn:microsoft.com/office/officeart/2008/layout/HalfCircleOrganizationChart"/>
    <dgm:cxn modelId="{0D798D10-53EF-4780-BB44-F96502269A9C}" type="presParOf" srcId="{12B3DDAD-A9E7-416F-8811-E7D8C0D8D923}" destId="{85E5983E-8C71-43C7-B081-E44BBBCD9281}" srcOrd="1" destOrd="0" presId="urn:microsoft.com/office/officeart/2008/layout/HalfCircleOrganizationChart"/>
    <dgm:cxn modelId="{EB95980C-BAF3-416C-8EC7-28E7B36D7364}" type="presParOf" srcId="{12B3DDAD-A9E7-416F-8811-E7D8C0D8D923}" destId="{4C36B535-506C-4DF7-90E3-2EB17AC91AF7}" srcOrd="2" destOrd="0" presId="urn:microsoft.com/office/officeart/2008/layout/HalfCircleOrganizationChart"/>
    <dgm:cxn modelId="{E1A6ADBE-00CA-40FD-BE0B-5E73BA42B5C8}" type="presParOf" srcId="{0C447626-2306-4054-A7E1-94B7797F3F3B}" destId="{0AA18BCA-CCF0-47A2-94A4-FDA03C69D2B6}" srcOrd="2" destOrd="0" presId="urn:microsoft.com/office/officeart/2008/layout/HalfCircleOrganizationChart"/>
    <dgm:cxn modelId="{E97807FD-A8E8-4714-8D89-5D0AD4370486}" type="presParOf" srcId="{0C447626-2306-4054-A7E1-94B7797F3F3B}" destId="{1BCE9104-1746-42E1-A3EF-15A87E51F97A}" srcOrd="3" destOrd="0" presId="urn:microsoft.com/office/officeart/2008/layout/HalfCircleOrganizationChart"/>
    <dgm:cxn modelId="{270B2364-FF2E-4711-98B3-BFAFAB8E89D5}" type="presParOf" srcId="{1BCE9104-1746-42E1-A3EF-15A87E51F97A}" destId="{9579D43F-3506-47A8-B1E2-4A82C45B670F}" srcOrd="0" destOrd="0" presId="urn:microsoft.com/office/officeart/2008/layout/HalfCircleOrganizationChart"/>
    <dgm:cxn modelId="{7B594E33-D6D4-4111-8973-6D43F32197FE}" type="presParOf" srcId="{9579D43F-3506-47A8-B1E2-4A82C45B670F}" destId="{AA9C4F5C-C45B-4DC4-977D-D29195325B94}" srcOrd="0" destOrd="0" presId="urn:microsoft.com/office/officeart/2008/layout/HalfCircleOrganizationChart"/>
    <dgm:cxn modelId="{D48F5420-08F2-4009-A44B-F62E1A870247}" type="presParOf" srcId="{9579D43F-3506-47A8-B1E2-4A82C45B670F}" destId="{B938F82A-DEF6-4564-B2A3-DC56BA927B52}" srcOrd="1" destOrd="0" presId="urn:microsoft.com/office/officeart/2008/layout/HalfCircleOrganizationChart"/>
    <dgm:cxn modelId="{FFF4A8CC-68CC-41C6-B2DC-6B73F1CE1846}" type="presParOf" srcId="{9579D43F-3506-47A8-B1E2-4A82C45B670F}" destId="{65359FFA-5C50-443E-BC04-E011DAC3B11A}" srcOrd="2" destOrd="0" presId="urn:microsoft.com/office/officeart/2008/layout/HalfCircleOrganizationChart"/>
    <dgm:cxn modelId="{A23E4BF6-85C6-4409-A3C3-2A25B1E96BAA}" type="presParOf" srcId="{9579D43F-3506-47A8-B1E2-4A82C45B670F}" destId="{556D8991-5C0B-4883-A444-BAEBAE93A376}" srcOrd="3" destOrd="0" presId="urn:microsoft.com/office/officeart/2008/layout/HalfCircleOrganizationChart"/>
    <dgm:cxn modelId="{D574DEFD-4763-47D9-977A-F2C449F68677}" type="presParOf" srcId="{1BCE9104-1746-42E1-A3EF-15A87E51F97A}" destId="{9DBFB099-FD8F-461A-BAF0-AD00CA000660}" srcOrd="1" destOrd="0" presId="urn:microsoft.com/office/officeart/2008/layout/HalfCircleOrganizationChart"/>
    <dgm:cxn modelId="{DAA636BA-461D-42D9-BF8C-BB6EB00459E3}" type="presParOf" srcId="{1BCE9104-1746-42E1-A3EF-15A87E51F97A}" destId="{600B1F82-0D64-4156-9E01-3CF3592AF5C4}" srcOrd="2" destOrd="0" presId="urn:microsoft.com/office/officeart/2008/layout/HalfCircleOrganizationChart"/>
    <dgm:cxn modelId="{A406F425-51CB-4F18-AE37-DFE991B6772C}" type="presParOf" srcId="{0C447626-2306-4054-A7E1-94B7797F3F3B}" destId="{57589971-58DE-4212-8FCC-A77975F4901B}" srcOrd="4" destOrd="0" presId="urn:microsoft.com/office/officeart/2008/layout/HalfCircleOrganizationChart"/>
    <dgm:cxn modelId="{06AE5F55-26C1-4791-B5F5-0B31DE7CD3FE}" type="presParOf" srcId="{0C447626-2306-4054-A7E1-94B7797F3F3B}" destId="{089596EC-0406-4909-AAA8-5957054CA17D}" srcOrd="5" destOrd="0" presId="urn:microsoft.com/office/officeart/2008/layout/HalfCircleOrganizationChart"/>
    <dgm:cxn modelId="{E6D74DC6-932A-4809-8749-209BE3AE5841}" type="presParOf" srcId="{089596EC-0406-4909-AAA8-5957054CA17D}" destId="{32A0BEBC-13D6-4277-BF45-BFE26CDA62BE}" srcOrd="0" destOrd="0" presId="urn:microsoft.com/office/officeart/2008/layout/HalfCircleOrganizationChart"/>
    <dgm:cxn modelId="{FCED3126-11D2-4C47-BA8F-A8D3B5BEE701}" type="presParOf" srcId="{32A0BEBC-13D6-4277-BF45-BFE26CDA62BE}" destId="{C3BE17F6-7F9E-48DB-BE2F-866BE0A3B950}" srcOrd="0" destOrd="0" presId="urn:microsoft.com/office/officeart/2008/layout/HalfCircleOrganizationChart"/>
    <dgm:cxn modelId="{C57E9A41-6FCF-4F32-8766-E485629F3A46}" type="presParOf" srcId="{32A0BEBC-13D6-4277-BF45-BFE26CDA62BE}" destId="{499BEA88-34F2-4878-8BE5-B36B25E59DDB}" srcOrd="1" destOrd="0" presId="urn:microsoft.com/office/officeart/2008/layout/HalfCircleOrganizationChart"/>
    <dgm:cxn modelId="{7A78317C-2942-4A34-AED7-3251C054D920}" type="presParOf" srcId="{32A0BEBC-13D6-4277-BF45-BFE26CDA62BE}" destId="{78BE65C6-1374-4BFA-9578-6EF5C4C06BC4}" srcOrd="2" destOrd="0" presId="urn:microsoft.com/office/officeart/2008/layout/HalfCircleOrganizationChart"/>
    <dgm:cxn modelId="{00F86CFE-E1ED-4FF4-81EE-BA068348AB57}" type="presParOf" srcId="{32A0BEBC-13D6-4277-BF45-BFE26CDA62BE}" destId="{07D017D8-97E0-454C-AA7C-D34CF258E56B}" srcOrd="3" destOrd="0" presId="urn:microsoft.com/office/officeart/2008/layout/HalfCircleOrganizationChart"/>
    <dgm:cxn modelId="{023EB91A-9F56-487E-8C96-421962CFEC26}" type="presParOf" srcId="{089596EC-0406-4909-AAA8-5957054CA17D}" destId="{EF24C37B-5406-4213-A4C7-9142124BBE8C}" srcOrd="1" destOrd="0" presId="urn:microsoft.com/office/officeart/2008/layout/HalfCircleOrganizationChart"/>
    <dgm:cxn modelId="{722E67CC-CECF-4736-8F19-663029254492}" type="presParOf" srcId="{089596EC-0406-4909-AAA8-5957054CA17D}" destId="{E167466D-F7F0-4BD8-9F6E-B44FD3C0CE6A}" srcOrd="2" destOrd="0" presId="urn:microsoft.com/office/officeart/2008/layout/HalfCircleOrganizationChart"/>
    <dgm:cxn modelId="{95ED0ED6-AFFD-4265-A3EA-E2BB90C59419}" type="presParOf" srcId="{5C2360A3-3D0A-40BB-9F08-115970D45EFC}" destId="{A6C4971E-B063-4248-B653-4505D8396E2A}" srcOrd="2" destOrd="0" presId="urn:microsoft.com/office/officeart/2008/layout/HalfCircleOrganizationChart"/>
    <dgm:cxn modelId="{05D6CB83-0A15-4CB5-9C9D-3013EF76B8F3}" type="presParOf" srcId="{6B502BFD-D12D-496C-B858-3B869D38816F}" destId="{7B47979C-0DFB-4A4C-B184-FA62D316B4E7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D13F5-EBD2-465B-B43A-BAC376E2BE8C}">
      <dsp:nvSpPr>
        <dsp:cNvPr id="0" name=""/>
        <dsp:cNvSpPr/>
      </dsp:nvSpPr>
      <dsp:spPr>
        <a:xfrm rot="5400000">
          <a:off x="5012948" y="-2126028"/>
          <a:ext cx="593548" cy="499738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Molitva i pjesma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Razmatranje biblijskog teksta</a:t>
          </a:r>
        </a:p>
      </dsp:txBody>
      <dsp:txXfrm rot="-5400000">
        <a:off x="2811030" y="104865"/>
        <a:ext cx="4968411" cy="535598"/>
      </dsp:txXfrm>
    </dsp:sp>
    <dsp:sp modelId="{10BD081B-D35B-40DA-899A-72B811BCA2DF}">
      <dsp:nvSpPr>
        <dsp:cNvPr id="0" name=""/>
        <dsp:cNvSpPr/>
      </dsp:nvSpPr>
      <dsp:spPr>
        <a:xfrm>
          <a:off x="0" y="1696"/>
          <a:ext cx="2811029" cy="74193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 dirty="0">
              <a:latin typeface="Calibri" panose="020F0502020204030204" pitchFamily="34" charset="0"/>
              <a:cs typeface="Calibri" panose="020F0502020204030204" pitchFamily="34" charset="0"/>
            </a:rPr>
            <a:t>Početak</a:t>
          </a:r>
        </a:p>
      </dsp:txBody>
      <dsp:txXfrm>
        <a:off x="36218" y="37914"/>
        <a:ext cx="2738593" cy="669499"/>
      </dsp:txXfrm>
    </dsp:sp>
    <dsp:sp modelId="{3E521072-6E3B-438C-8B26-049B42300AB4}">
      <dsp:nvSpPr>
        <dsp:cNvPr id="0" name=""/>
        <dsp:cNvSpPr/>
      </dsp:nvSpPr>
      <dsp:spPr>
        <a:xfrm rot="5400000">
          <a:off x="5012948" y="-1346995"/>
          <a:ext cx="593548" cy="499738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Uvod u temu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Rasprava u manjim skupinama</a:t>
          </a:r>
        </a:p>
      </dsp:txBody>
      <dsp:txXfrm rot="-5400000">
        <a:off x="2811030" y="883898"/>
        <a:ext cx="4968411" cy="535598"/>
      </dsp:txXfrm>
    </dsp:sp>
    <dsp:sp modelId="{104A2AA9-EAF9-4963-9731-4DC57BB1F217}">
      <dsp:nvSpPr>
        <dsp:cNvPr id="0" name=""/>
        <dsp:cNvSpPr/>
      </dsp:nvSpPr>
      <dsp:spPr>
        <a:xfrm>
          <a:off x="0" y="780729"/>
          <a:ext cx="2811029" cy="741935"/>
        </a:xfrm>
        <a:prstGeom prst="roundRect">
          <a:avLst/>
        </a:prstGeom>
        <a:solidFill>
          <a:schemeClr val="accent1">
            <a:shade val="50000"/>
            <a:hueOff val="-218911"/>
            <a:satOff val="-1588"/>
            <a:lumOff val="174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 dirty="0">
              <a:latin typeface="Calibri" panose="020F0502020204030204" pitchFamily="34" charset="0"/>
              <a:cs typeface="Calibri" panose="020F0502020204030204" pitchFamily="34" charset="0"/>
            </a:rPr>
            <a:t>Središnji dio</a:t>
          </a:r>
        </a:p>
      </dsp:txBody>
      <dsp:txXfrm>
        <a:off x="36218" y="816947"/>
        <a:ext cx="2738593" cy="669499"/>
      </dsp:txXfrm>
    </dsp:sp>
    <dsp:sp modelId="{8CC1136F-BAA0-47F6-8B6E-693E782BAB3B}">
      <dsp:nvSpPr>
        <dsp:cNvPr id="0" name=""/>
        <dsp:cNvSpPr/>
      </dsp:nvSpPr>
      <dsp:spPr>
        <a:xfrm>
          <a:off x="0" y="1559762"/>
          <a:ext cx="2811029" cy="741935"/>
        </a:xfrm>
        <a:prstGeom prst="roundRect">
          <a:avLst/>
        </a:prstGeom>
        <a:solidFill>
          <a:schemeClr val="accent1">
            <a:shade val="50000"/>
            <a:hueOff val="-437822"/>
            <a:satOff val="-3176"/>
            <a:lumOff val="349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 dirty="0">
              <a:latin typeface="Calibri" panose="020F0502020204030204" pitchFamily="34" charset="0"/>
              <a:cs typeface="Calibri" panose="020F0502020204030204" pitchFamily="34" charset="0"/>
            </a:rPr>
            <a:t>Stanka</a:t>
          </a:r>
        </a:p>
      </dsp:txBody>
      <dsp:txXfrm>
        <a:off x="36218" y="1595980"/>
        <a:ext cx="2738593" cy="669499"/>
      </dsp:txXfrm>
    </dsp:sp>
    <dsp:sp modelId="{16986B77-38F9-47CE-863A-F7AB3F9C7620}">
      <dsp:nvSpPr>
        <dsp:cNvPr id="0" name=""/>
        <dsp:cNvSpPr/>
      </dsp:nvSpPr>
      <dsp:spPr>
        <a:xfrm rot="5400000">
          <a:off x="5012948" y="211070"/>
          <a:ext cx="593548" cy="499738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Predstavljanje rada manjih skupina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Osvrt i sinteza</a:t>
          </a:r>
        </a:p>
      </dsp:txBody>
      <dsp:txXfrm rot="-5400000">
        <a:off x="2811030" y="2441964"/>
        <a:ext cx="4968411" cy="535598"/>
      </dsp:txXfrm>
    </dsp:sp>
    <dsp:sp modelId="{CB3BF648-C0B5-461E-8257-AA4EEA2A18B7}">
      <dsp:nvSpPr>
        <dsp:cNvPr id="0" name=""/>
        <dsp:cNvSpPr/>
      </dsp:nvSpPr>
      <dsp:spPr>
        <a:xfrm>
          <a:off x="0" y="2338795"/>
          <a:ext cx="2811029" cy="741935"/>
        </a:xfrm>
        <a:prstGeom prst="roundRect">
          <a:avLst/>
        </a:prstGeom>
        <a:solidFill>
          <a:schemeClr val="accent1">
            <a:shade val="50000"/>
            <a:hueOff val="-437822"/>
            <a:satOff val="-3176"/>
            <a:lumOff val="349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 dirty="0">
              <a:latin typeface="Calibri" panose="020F0502020204030204" pitchFamily="34" charset="0"/>
              <a:cs typeface="Calibri" panose="020F0502020204030204" pitchFamily="34" charset="0"/>
            </a:rPr>
            <a:t>Analiza</a:t>
          </a:r>
        </a:p>
      </dsp:txBody>
      <dsp:txXfrm>
        <a:off x="36218" y="2375013"/>
        <a:ext cx="2738593" cy="669499"/>
      </dsp:txXfrm>
    </dsp:sp>
    <dsp:sp modelId="{3BE2DCCD-18AB-4005-A2B4-461295F0748D}">
      <dsp:nvSpPr>
        <dsp:cNvPr id="0" name=""/>
        <dsp:cNvSpPr/>
      </dsp:nvSpPr>
      <dsp:spPr>
        <a:xfrm rot="5400000">
          <a:off x="5012948" y="990102"/>
          <a:ext cx="593548" cy="499738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Molitva i pjesma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500" kern="1200" dirty="0">
              <a:latin typeface="Calibri" panose="020F0502020204030204" pitchFamily="34" charset="0"/>
              <a:cs typeface="Calibri" panose="020F0502020204030204" pitchFamily="34" charset="0"/>
            </a:rPr>
            <a:t>Produbljivanje</a:t>
          </a:r>
        </a:p>
      </dsp:txBody>
      <dsp:txXfrm rot="-5400000">
        <a:off x="2811030" y="3220996"/>
        <a:ext cx="4968411" cy="535598"/>
      </dsp:txXfrm>
    </dsp:sp>
    <dsp:sp modelId="{D740ECDD-5CF5-43C6-A7D6-140565FB280A}">
      <dsp:nvSpPr>
        <dsp:cNvPr id="0" name=""/>
        <dsp:cNvSpPr/>
      </dsp:nvSpPr>
      <dsp:spPr>
        <a:xfrm>
          <a:off x="0" y="3117828"/>
          <a:ext cx="2811029" cy="741935"/>
        </a:xfrm>
        <a:prstGeom prst="roundRect">
          <a:avLst/>
        </a:prstGeom>
        <a:solidFill>
          <a:schemeClr val="accent1">
            <a:shade val="50000"/>
            <a:hueOff val="-218911"/>
            <a:satOff val="-1588"/>
            <a:lumOff val="174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 dirty="0">
              <a:latin typeface="Calibri" panose="020F0502020204030204" pitchFamily="34" charset="0"/>
              <a:cs typeface="Calibri" panose="020F0502020204030204" pitchFamily="34" charset="0"/>
            </a:rPr>
            <a:t>Završetak</a:t>
          </a:r>
        </a:p>
      </dsp:txBody>
      <dsp:txXfrm>
        <a:off x="36218" y="3154046"/>
        <a:ext cx="2738593" cy="669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89971-58DE-4212-8FCC-A77975F4901B}">
      <dsp:nvSpPr>
        <dsp:cNvPr id="0" name=""/>
        <dsp:cNvSpPr/>
      </dsp:nvSpPr>
      <dsp:spPr>
        <a:xfrm>
          <a:off x="3912315" y="2426335"/>
          <a:ext cx="922036" cy="3447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615"/>
              </a:lnTo>
              <a:lnTo>
                <a:pt x="922036" y="34476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A18BCA-CCF0-47A2-94A4-FDA03C69D2B6}">
      <dsp:nvSpPr>
        <dsp:cNvPr id="0" name=""/>
        <dsp:cNvSpPr/>
      </dsp:nvSpPr>
      <dsp:spPr>
        <a:xfrm>
          <a:off x="3912315" y="2426335"/>
          <a:ext cx="922036" cy="2024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4472"/>
              </a:lnTo>
              <a:lnTo>
                <a:pt x="922036" y="20244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4B64C-1856-47A6-A958-03B203E7F07B}">
      <dsp:nvSpPr>
        <dsp:cNvPr id="0" name=""/>
        <dsp:cNvSpPr/>
      </dsp:nvSpPr>
      <dsp:spPr>
        <a:xfrm>
          <a:off x="3912315" y="2426335"/>
          <a:ext cx="922036" cy="60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328"/>
              </a:lnTo>
              <a:lnTo>
                <a:pt x="922036" y="6013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876AF-2EC3-4ADF-B7C2-CE54A5BD0E14}">
      <dsp:nvSpPr>
        <dsp:cNvPr id="0" name=""/>
        <dsp:cNvSpPr/>
      </dsp:nvSpPr>
      <dsp:spPr>
        <a:xfrm>
          <a:off x="2699636" y="1003191"/>
          <a:ext cx="1212678" cy="420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64"/>
              </a:lnTo>
              <a:lnTo>
                <a:pt x="1212678" y="210464"/>
              </a:lnTo>
              <a:lnTo>
                <a:pt x="1212678" y="420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46D9D-7908-4E21-B094-A70F4E681AB3}">
      <dsp:nvSpPr>
        <dsp:cNvPr id="0" name=""/>
        <dsp:cNvSpPr/>
      </dsp:nvSpPr>
      <dsp:spPr>
        <a:xfrm>
          <a:off x="1486958" y="2426335"/>
          <a:ext cx="922036" cy="3447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615"/>
              </a:lnTo>
              <a:lnTo>
                <a:pt x="922036" y="34476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1183F-23A9-4190-8531-2443DE4593EA}">
      <dsp:nvSpPr>
        <dsp:cNvPr id="0" name=""/>
        <dsp:cNvSpPr/>
      </dsp:nvSpPr>
      <dsp:spPr>
        <a:xfrm>
          <a:off x="1486958" y="2426335"/>
          <a:ext cx="922036" cy="2024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4472"/>
              </a:lnTo>
              <a:lnTo>
                <a:pt x="922036" y="20244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3726C1-4CAB-46D1-8B8B-CBE5D3F7C319}">
      <dsp:nvSpPr>
        <dsp:cNvPr id="0" name=""/>
        <dsp:cNvSpPr/>
      </dsp:nvSpPr>
      <dsp:spPr>
        <a:xfrm>
          <a:off x="1486958" y="2426335"/>
          <a:ext cx="922036" cy="60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328"/>
              </a:lnTo>
              <a:lnTo>
                <a:pt x="922036" y="6013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17880-47BF-487D-B6D4-A81D5CBCB8E1}">
      <dsp:nvSpPr>
        <dsp:cNvPr id="0" name=""/>
        <dsp:cNvSpPr/>
      </dsp:nvSpPr>
      <dsp:spPr>
        <a:xfrm>
          <a:off x="1486958" y="1003191"/>
          <a:ext cx="1212678" cy="420929"/>
        </a:xfrm>
        <a:custGeom>
          <a:avLst/>
          <a:gdLst/>
          <a:ahLst/>
          <a:cxnLst/>
          <a:rect l="0" t="0" r="0" b="0"/>
          <a:pathLst>
            <a:path>
              <a:moveTo>
                <a:pt x="1212678" y="0"/>
              </a:moveTo>
              <a:lnTo>
                <a:pt x="1212678" y="210464"/>
              </a:lnTo>
              <a:lnTo>
                <a:pt x="0" y="210464"/>
              </a:lnTo>
              <a:lnTo>
                <a:pt x="0" y="420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9A17E-DE3E-4A2E-BAB8-111FE7F83AA0}">
      <dsp:nvSpPr>
        <dsp:cNvPr id="0" name=""/>
        <dsp:cNvSpPr/>
      </dsp:nvSpPr>
      <dsp:spPr>
        <a:xfrm>
          <a:off x="2198530" y="977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F4394C-984F-48FE-91F9-0A9F35EA7EC2}">
      <dsp:nvSpPr>
        <dsp:cNvPr id="0" name=""/>
        <dsp:cNvSpPr/>
      </dsp:nvSpPr>
      <dsp:spPr>
        <a:xfrm>
          <a:off x="2198530" y="977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E4744-0A8B-4329-9FC3-1A8F5610A4F4}">
      <dsp:nvSpPr>
        <dsp:cNvPr id="0" name=""/>
        <dsp:cNvSpPr/>
      </dsp:nvSpPr>
      <dsp:spPr>
        <a:xfrm>
          <a:off x="1697423" y="181376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CRKVA</a:t>
          </a:r>
        </a:p>
      </dsp:txBody>
      <dsp:txXfrm>
        <a:off x="1697423" y="181376"/>
        <a:ext cx="2004427" cy="641416"/>
      </dsp:txXfrm>
    </dsp:sp>
    <dsp:sp modelId="{89360616-57F9-4AA0-81E2-E9A3F5AF7C52}">
      <dsp:nvSpPr>
        <dsp:cNvPr id="0" name=""/>
        <dsp:cNvSpPr/>
      </dsp:nvSpPr>
      <dsp:spPr>
        <a:xfrm>
          <a:off x="985851" y="1424121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516CE2-4FDC-4E4D-B3E0-BD70B8B1D2B4}">
      <dsp:nvSpPr>
        <dsp:cNvPr id="0" name=""/>
        <dsp:cNvSpPr/>
      </dsp:nvSpPr>
      <dsp:spPr>
        <a:xfrm>
          <a:off x="985851" y="1424121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28A04-B464-404F-9296-09775DB20623}">
      <dsp:nvSpPr>
        <dsp:cNvPr id="0" name=""/>
        <dsp:cNvSpPr/>
      </dsp:nvSpPr>
      <dsp:spPr>
        <a:xfrm>
          <a:off x="484744" y="1604519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JE</a:t>
          </a:r>
        </a:p>
      </dsp:txBody>
      <dsp:txXfrm>
        <a:off x="484744" y="1604519"/>
        <a:ext cx="2004427" cy="641416"/>
      </dsp:txXfrm>
    </dsp:sp>
    <dsp:sp modelId="{957CACCD-6A3E-43F9-915B-16B4E890D125}">
      <dsp:nvSpPr>
        <dsp:cNvPr id="0" name=""/>
        <dsp:cNvSpPr/>
      </dsp:nvSpPr>
      <dsp:spPr>
        <a:xfrm>
          <a:off x="2288729" y="2847265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7D1E1-98D3-4DB8-B48C-9053B594FB5B}">
      <dsp:nvSpPr>
        <dsp:cNvPr id="0" name=""/>
        <dsp:cNvSpPr/>
      </dsp:nvSpPr>
      <dsp:spPr>
        <a:xfrm>
          <a:off x="2288729" y="2847265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C9276-3BE8-4627-BC80-9C51FE2038AD}">
      <dsp:nvSpPr>
        <dsp:cNvPr id="0" name=""/>
        <dsp:cNvSpPr/>
      </dsp:nvSpPr>
      <dsp:spPr>
        <a:xfrm>
          <a:off x="1787622" y="3027663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ŽIVO TIJELO</a:t>
          </a:r>
        </a:p>
      </dsp:txBody>
      <dsp:txXfrm>
        <a:off x="1787622" y="3027663"/>
        <a:ext cx="2004427" cy="641416"/>
      </dsp:txXfrm>
    </dsp:sp>
    <dsp:sp modelId="{87A4D647-98D7-4306-A669-63D48354ABE3}">
      <dsp:nvSpPr>
        <dsp:cNvPr id="0" name=""/>
        <dsp:cNvSpPr/>
      </dsp:nvSpPr>
      <dsp:spPr>
        <a:xfrm>
          <a:off x="2288729" y="4270408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9B244-D6BC-45C5-B1DB-6BC0A29FB286}">
      <dsp:nvSpPr>
        <dsp:cNvPr id="0" name=""/>
        <dsp:cNvSpPr/>
      </dsp:nvSpPr>
      <dsp:spPr>
        <a:xfrm>
          <a:off x="2288729" y="4270408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764AA-606B-47BB-9499-23ADA7EADA8E}">
      <dsp:nvSpPr>
        <dsp:cNvPr id="0" name=""/>
        <dsp:cNvSpPr/>
      </dsp:nvSpPr>
      <dsp:spPr>
        <a:xfrm>
          <a:off x="1787622" y="4450807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MISTIČNO TIJELO KRISTOVO</a:t>
          </a:r>
        </a:p>
      </dsp:txBody>
      <dsp:txXfrm>
        <a:off x="1787622" y="4450807"/>
        <a:ext cx="2004427" cy="641416"/>
      </dsp:txXfrm>
    </dsp:sp>
    <dsp:sp modelId="{EDBD762C-208F-4635-AFAA-E254204E03CB}">
      <dsp:nvSpPr>
        <dsp:cNvPr id="0" name=""/>
        <dsp:cNvSpPr/>
      </dsp:nvSpPr>
      <dsp:spPr>
        <a:xfrm>
          <a:off x="2288729" y="5693552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76F26-97CD-42BF-BE57-321EC6D980FA}">
      <dsp:nvSpPr>
        <dsp:cNvPr id="0" name=""/>
        <dsp:cNvSpPr/>
      </dsp:nvSpPr>
      <dsp:spPr>
        <a:xfrm>
          <a:off x="2288729" y="5693552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8C72F-3828-49B3-91A8-A973DB46501E}">
      <dsp:nvSpPr>
        <dsp:cNvPr id="0" name=""/>
        <dsp:cNvSpPr/>
      </dsp:nvSpPr>
      <dsp:spPr>
        <a:xfrm>
          <a:off x="1787622" y="5873951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NAROD NA PUTU</a:t>
          </a:r>
        </a:p>
      </dsp:txBody>
      <dsp:txXfrm>
        <a:off x="1787622" y="5873951"/>
        <a:ext cx="2004427" cy="641416"/>
      </dsp:txXfrm>
    </dsp:sp>
    <dsp:sp modelId="{0CB694B3-CD10-4ECC-9724-335F222D6288}">
      <dsp:nvSpPr>
        <dsp:cNvPr id="0" name=""/>
        <dsp:cNvSpPr/>
      </dsp:nvSpPr>
      <dsp:spPr>
        <a:xfrm>
          <a:off x="3411208" y="1424121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E65DE-334B-42F9-935E-790E8ADD7BE2}">
      <dsp:nvSpPr>
        <dsp:cNvPr id="0" name=""/>
        <dsp:cNvSpPr/>
      </dsp:nvSpPr>
      <dsp:spPr>
        <a:xfrm>
          <a:off x="3411208" y="1424121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B53EA-4956-4285-9987-7101C0D22383}">
      <dsp:nvSpPr>
        <dsp:cNvPr id="0" name=""/>
        <dsp:cNvSpPr/>
      </dsp:nvSpPr>
      <dsp:spPr>
        <a:xfrm>
          <a:off x="2910101" y="1604519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NIJE</a:t>
          </a:r>
        </a:p>
      </dsp:txBody>
      <dsp:txXfrm>
        <a:off x="2910101" y="1604519"/>
        <a:ext cx="2004427" cy="641416"/>
      </dsp:txXfrm>
    </dsp:sp>
    <dsp:sp modelId="{7A878FCF-93FB-4A88-90AA-64AA1F0DE453}">
      <dsp:nvSpPr>
        <dsp:cNvPr id="0" name=""/>
        <dsp:cNvSpPr/>
      </dsp:nvSpPr>
      <dsp:spPr>
        <a:xfrm>
          <a:off x="4714086" y="2847265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8D3CA-B135-480A-BF2A-7F233A93734C}">
      <dsp:nvSpPr>
        <dsp:cNvPr id="0" name=""/>
        <dsp:cNvSpPr/>
      </dsp:nvSpPr>
      <dsp:spPr>
        <a:xfrm>
          <a:off x="4714086" y="2847265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61E81-E9C4-475C-8593-A5E7255E0147}">
      <dsp:nvSpPr>
        <dsp:cNvPr id="0" name=""/>
        <dsp:cNvSpPr/>
      </dsp:nvSpPr>
      <dsp:spPr>
        <a:xfrm>
          <a:off x="4212979" y="3027663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humanitarna organizacija</a:t>
          </a:r>
        </a:p>
      </dsp:txBody>
      <dsp:txXfrm>
        <a:off x="4212979" y="3027663"/>
        <a:ext cx="2004427" cy="641416"/>
      </dsp:txXfrm>
    </dsp:sp>
    <dsp:sp modelId="{B938F82A-DEF6-4564-B2A3-DC56BA927B52}">
      <dsp:nvSpPr>
        <dsp:cNvPr id="0" name=""/>
        <dsp:cNvSpPr/>
      </dsp:nvSpPr>
      <dsp:spPr>
        <a:xfrm>
          <a:off x="4714086" y="4270408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59FFA-5C50-443E-BC04-E011DAC3B11A}">
      <dsp:nvSpPr>
        <dsp:cNvPr id="0" name=""/>
        <dsp:cNvSpPr/>
      </dsp:nvSpPr>
      <dsp:spPr>
        <a:xfrm>
          <a:off x="4714086" y="4270408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C4F5C-C45B-4DC4-977D-D29195325B94}">
      <dsp:nvSpPr>
        <dsp:cNvPr id="0" name=""/>
        <dsp:cNvSpPr/>
      </dsp:nvSpPr>
      <dsp:spPr>
        <a:xfrm>
          <a:off x="4212979" y="4450807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politička stranka</a:t>
          </a:r>
        </a:p>
      </dsp:txBody>
      <dsp:txXfrm>
        <a:off x="4212979" y="4450807"/>
        <a:ext cx="2004427" cy="641416"/>
      </dsp:txXfrm>
    </dsp:sp>
    <dsp:sp modelId="{499BEA88-34F2-4878-8BE5-B36B25E59DDB}">
      <dsp:nvSpPr>
        <dsp:cNvPr id="0" name=""/>
        <dsp:cNvSpPr/>
      </dsp:nvSpPr>
      <dsp:spPr>
        <a:xfrm>
          <a:off x="4714086" y="5693552"/>
          <a:ext cx="1002213" cy="100221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E65C6-1374-4BFA-9578-6EF5C4C06BC4}">
      <dsp:nvSpPr>
        <dsp:cNvPr id="0" name=""/>
        <dsp:cNvSpPr/>
      </dsp:nvSpPr>
      <dsp:spPr>
        <a:xfrm>
          <a:off x="4714086" y="5693552"/>
          <a:ext cx="1002213" cy="100221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E17F6-7F9E-48DB-BE2F-866BE0A3B950}">
      <dsp:nvSpPr>
        <dsp:cNvPr id="0" name=""/>
        <dsp:cNvSpPr/>
      </dsp:nvSpPr>
      <dsp:spPr>
        <a:xfrm>
          <a:off x="4212979" y="5873951"/>
          <a:ext cx="2004427" cy="6414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kulturno udruženje</a:t>
          </a:r>
        </a:p>
      </dsp:txBody>
      <dsp:txXfrm>
        <a:off x="4212979" y="5873951"/>
        <a:ext cx="2004427" cy="641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09F57-18B4-4C6B-8250-9D680A5B3E71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75A0E-4432-4F6E-8E51-87328A5BE9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364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ed6c29c4d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ed6c29c4d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F3360-3D70-4B3E-9483-C7C04A50C190}" type="slidenum">
              <a:rPr lang="hr-HR" altLang="sr-Latn-RS"/>
              <a:pPr/>
              <a:t>12</a:t>
            </a:fld>
            <a:endParaRPr lang="hr-HR" altLang="sr-Latn-R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61 – </a:t>
            </a:r>
            <a:r>
              <a:rPr lang="pl-PL" altLang="sr-Latn-RS" b="1"/>
              <a:t>Hvaljen budi, o Bože, Kralju naš</a:t>
            </a:r>
            <a:r>
              <a:rPr lang="hr-HR" altLang="sr-Latn-RS"/>
              <a:t> (1. kitica)</a:t>
            </a:r>
          </a:p>
        </p:txBody>
      </p:sp>
    </p:spTree>
    <p:extLst>
      <p:ext uri="{BB962C8B-B14F-4D97-AF65-F5344CB8AC3E}">
        <p14:creationId xmlns:p14="http://schemas.microsoft.com/office/powerpoint/2010/main" val="2154311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382F3-689D-49FD-B1B0-163577BD2602}" type="slidenum">
              <a:rPr lang="hr-HR" altLang="sr-Latn-RS"/>
              <a:pPr/>
              <a:t>13</a:t>
            </a:fld>
            <a:endParaRPr lang="hr-HR" altLang="sr-Latn-R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61 – </a:t>
            </a:r>
            <a:r>
              <a:rPr lang="pl-PL" altLang="sr-Latn-RS" b="1"/>
              <a:t>Hvaljen budi, o Bože, Kralju naš</a:t>
            </a:r>
            <a:r>
              <a:rPr lang="hr-HR" altLang="sr-Latn-RS"/>
              <a:t> (Pripjev)</a:t>
            </a:r>
          </a:p>
        </p:txBody>
      </p:sp>
    </p:spTree>
    <p:extLst>
      <p:ext uri="{BB962C8B-B14F-4D97-AF65-F5344CB8AC3E}">
        <p14:creationId xmlns:p14="http://schemas.microsoft.com/office/powerpoint/2010/main" val="205476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E544AC-5922-49C8-8C5E-D37A0B0ADF06}" type="slidenum">
              <a:rPr lang="hr-HR" altLang="sr-Latn-RS"/>
              <a:pPr/>
              <a:t>14</a:t>
            </a:fld>
            <a:endParaRPr lang="hr-HR" altLang="sr-Latn-R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61 – </a:t>
            </a:r>
            <a:r>
              <a:rPr lang="pl-PL" altLang="sr-Latn-RS" b="1"/>
              <a:t>Hvaljen budi, o Bože, Kralju naš</a:t>
            </a:r>
            <a:r>
              <a:rPr lang="hr-HR" altLang="sr-Latn-RS"/>
              <a:t> (2. kitica)</a:t>
            </a:r>
          </a:p>
        </p:txBody>
      </p:sp>
    </p:spTree>
    <p:extLst>
      <p:ext uri="{BB962C8B-B14F-4D97-AF65-F5344CB8AC3E}">
        <p14:creationId xmlns:p14="http://schemas.microsoft.com/office/powerpoint/2010/main" val="1860542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B46C2-5F0E-40C0-B8DD-768222CF8289}" type="slidenum">
              <a:rPr lang="hr-HR" altLang="sr-Latn-RS"/>
              <a:pPr/>
              <a:t>15</a:t>
            </a:fld>
            <a:endParaRPr lang="hr-HR" altLang="sr-Latn-R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61 – </a:t>
            </a:r>
            <a:r>
              <a:rPr lang="pl-PL" altLang="sr-Latn-RS" b="1"/>
              <a:t>Hvaljen budi, o Bože, Kralju naš</a:t>
            </a:r>
            <a:r>
              <a:rPr lang="hr-HR" altLang="sr-Latn-RS"/>
              <a:t> (Pripjev)</a:t>
            </a:r>
          </a:p>
        </p:txBody>
      </p:sp>
    </p:spTree>
    <p:extLst>
      <p:ext uri="{BB962C8B-B14F-4D97-AF65-F5344CB8AC3E}">
        <p14:creationId xmlns:p14="http://schemas.microsoft.com/office/powerpoint/2010/main" val="475361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727C9-EE97-47DA-94DE-D4654844053B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78 – </a:t>
            </a:r>
            <a:r>
              <a:rPr lang="sv-SE" altLang="sr-Latn-RS" b="1"/>
              <a:t>Kad god blagujemo ovaj kruh</a:t>
            </a:r>
            <a:r>
              <a:rPr lang="hr-HR" altLang="sr-Latn-RS"/>
              <a:t> (2. kitica)</a:t>
            </a:r>
          </a:p>
        </p:txBody>
      </p:sp>
    </p:spTree>
    <p:extLst>
      <p:ext uri="{BB962C8B-B14F-4D97-AF65-F5344CB8AC3E}">
        <p14:creationId xmlns:p14="http://schemas.microsoft.com/office/powerpoint/2010/main" val="3777816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75FBE-092D-43E7-96F0-B53C30BCAC76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78 – </a:t>
            </a:r>
            <a:r>
              <a:rPr lang="sv-SE" altLang="sr-Latn-RS" b="1"/>
              <a:t>Kad god blagujemo ovaj kruh</a:t>
            </a:r>
            <a:r>
              <a:rPr lang="hr-HR" altLang="sr-Latn-RS"/>
              <a:t> (2. kitica)</a:t>
            </a:r>
          </a:p>
        </p:txBody>
      </p:sp>
    </p:spTree>
    <p:extLst>
      <p:ext uri="{BB962C8B-B14F-4D97-AF65-F5344CB8AC3E}">
        <p14:creationId xmlns:p14="http://schemas.microsoft.com/office/powerpoint/2010/main" val="1475562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9F90E-D712-444D-8CA9-25C72A746BBC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81 – </a:t>
            </a:r>
            <a:r>
              <a:rPr lang="sv-SE" altLang="sr-Latn-RS" b="1"/>
              <a:t>Kao </a:t>
            </a:r>
            <a:r>
              <a:rPr lang="hr-HR" altLang="sr-Latn-RS" b="1"/>
              <a:t>Marija</a:t>
            </a:r>
            <a:r>
              <a:rPr lang="hr-HR" altLang="sr-Latn-RS"/>
              <a:t> (1. kitica)</a:t>
            </a:r>
          </a:p>
        </p:txBody>
      </p:sp>
    </p:spTree>
    <p:extLst>
      <p:ext uri="{BB962C8B-B14F-4D97-AF65-F5344CB8AC3E}">
        <p14:creationId xmlns:p14="http://schemas.microsoft.com/office/powerpoint/2010/main" val="2993186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BF74E-1D82-4E15-9C63-B59F3ACC819D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81 – </a:t>
            </a:r>
            <a:r>
              <a:rPr lang="sv-SE" altLang="sr-Latn-RS" b="1"/>
              <a:t>Kao </a:t>
            </a:r>
            <a:r>
              <a:rPr lang="hr-HR" altLang="sr-Latn-RS" b="1"/>
              <a:t>Marija</a:t>
            </a:r>
            <a:r>
              <a:rPr lang="hr-HR" altLang="sr-Latn-RS"/>
              <a:t> (2. kitica)</a:t>
            </a:r>
          </a:p>
        </p:txBody>
      </p:sp>
    </p:spTree>
    <p:extLst>
      <p:ext uri="{BB962C8B-B14F-4D97-AF65-F5344CB8AC3E}">
        <p14:creationId xmlns:p14="http://schemas.microsoft.com/office/powerpoint/2010/main" val="362608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2BD74-0EF6-42AF-9B19-68172D21CE19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81 – </a:t>
            </a:r>
            <a:r>
              <a:rPr lang="sv-SE" altLang="sr-Latn-RS" b="1"/>
              <a:t>Kao </a:t>
            </a:r>
            <a:r>
              <a:rPr lang="hr-HR" altLang="sr-Latn-RS" b="1"/>
              <a:t>Marija</a:t>
            </a:r>
            <a:r>
              <a:rPr lang="hr-HR" altLang="sr-Latn-RS"/>
              <a:t> (3. kitica)</a:t>
            </a:r>
          </a:p>
        </p:txBody>
      </p:sp>
    </p:spTree>
    <p:extLst>
      <p:ext uri="{BB962C8B-B14F-4D97-AF65-F5344CB8AC3E}">
        <p14:creationId xmlns:p14="http://schemas.microsoft.com/office/powerpoint/2010/main" val="3065961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43E86-DFCE-4819-851E-56C51F76DF58}" type="slidenum">
              <a:rPr lang="hr-HR" altLang="sr-Latn-RS"/>
              <a:pPr/>
              <a:t>37</a:t>
            </a:fld>
            <a:endParaRPr lang="hr-HR" altLang="sr-Latn-RS"/>
          </a:p>
        </p:txBody>
      </p:sp>
      <p:sp>
        <p:nvSpPr>
          <p:cNvPr id="34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6770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63438-B1A4-4120-B8B4-D7178867EBB0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75691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88E3-CBDB-459E-946C-D2FFEAD00012}" type="slidenum">
              <a:rPr lang="hr-HR" altLang="sr-Latn-RS"/>
              <a:pPr/>
              <a:t>38</a:t>
            </a:fld>
            <a:endParaRPr lang="hr-HR" altLang="sr-Latn-RS"/>
          </a:p>
        </p:txBody>
      </p:sp>
      <p:sp>
        <p:nvSpPr>
          <p:cNvPr id="34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66291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18CE82-0704-431C-A962-EBE674C6122C}" type="slidenum">
              <a:rPr lang="hr-HR" altLang="sr-Latn-RS"/>
              <a:pPr/>
              <a:t>39</a:t>
            </a:fld>
            <a:endParaRPr lang="hr-HR" altLang="sr-Latn-RS"/>
          </a:p>
        </p:txBody>
      </p:sp>
      <p:sp>
        <p:nvSpPr>
          <p:cNvPr id="34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8549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27F3D2-8FAB-40BB-AE14-213E2334A2C6}" type="slidenum">
              <a:rPr lang="hr-HR" altLang="sr-Latn-RS"/>
              <a:pPr/>
              <a:t>40</a:t>
            </a:fld>
            <a:endParaRPr lang="hr-HR" altLang="sr-Latn-RS"/>
          </a:p>
        </p:txBody>
      </p:sp>
      <p:sp>
        <p:nvSpPr>
          <p:cNvPr id="34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9476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F0ACB-ADD2-44CE-A75A-1523CA07F5B5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85 – </a:t>
            </a:r>
            <a:r>
              <a:rPr lang="sv-SE" altLang="sr-Latn-RS" b="1"/>
              <a:t>Krist </a:t>
            </a:r>
            <a:r>
              <a:rPr lang="hr-HR" altLang="sr-Latn-RS" b="1"/>
              <a:t>na žalu</a:t>
            </a:r>
            <a:r>
              <a:rPr lang="hr-HR" altLang="sr-Latn-RS"/>
              <a:t> (1. kitica)</a:t>
            </a:r>
          </a:p>
        </p:txBody>
      </p:sp>
    </p:spTree>
    <p:extLst>
      <p:ext uri="{BB962C8B-B14F-4D97-AF65-F5344CB8AC3E}">
        <p14:creationId xmlns:p14="http://schemas.microsoft.com/office/powerpoint/2010/main" val="2075367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2BEB-FDBE-4791-9A65-AD218AA204C3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85 – </a:t>
            </a:r>
            <a:r>
              <a:rPr lang="sv-SE" altLang="sr-Latn-RS" b="1"/>
              <a:t>Krist </a:t>
            </a:r>
            <a:r>
              <a:rPr lang="hr-HR" altLang="sr-Latn-RS" b="1"/>
              <a:t>na žalu</a:t>
            </a:r>
            <a:r>
              <a:rPr lang="hr-HR" altLang="sr-Latn-RS"/>
              <a:t> (2. kitica)</a:t>
            </a:r>
          </a:p>
        </p:txBody>
      </p:sp>
    </p:spTree>
    <p:extLst>
      <p:ext uri="{BB962C8B-B14F-4D97-AF65-F5344CB8AC3E}">
        <p14:creationId xmlns:p14="http://schemas.microsoft.com/office/powerpoint/2010/main" val="439010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2571-0900-4B65-B743-CD3D6068E566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85 – </a:t>
            </a:r>
            <a:r>
              <a:rPr lang="sv-SE" altLang="sr-Latn-RS" b="1"/>
              <a:t>Krist </a:t>
            </a:r>
            <a:r>
              <a:rPr lang="hr-HR" altLang="sr-Latn-RS" b="1"/>
              <a:t>na žalu</a:t>
            </a:r>
            <a:r>
              <a:rPr lang="hr-HR" altLang="sr-Latn-RS"/>
              <a:t> (3. kitica)</a:t>
            </a:r>
          </a:p>
        </p:txBody>
      </p:sp>
    </p:spTree>
    <p:extLst>
      <p:ext uri="{BB962C8B-B14F-4D97-AF65-F5344CB8AC3E}">
        <p14:creationId xmlns:p14="http://schemas.microsoft.com/office/powerpoint/2010/main" val="2674555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3EF08-AED2-44D5-B8A2-3FFF9BA8B4AE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85 – </a:t>
            </a:r>
            <a:r>
              <a:rPr lang="sv-SE" altLang="sr-Latn-RS" b="1"/>
              <a:t>Krist </a:t>
            </a:r>
            <a:r>
              <a:rPr lang="hr-HR" altLang="sr-Latn-RS" b="1"/>
              <a:t>na žalu</a:t>
            </a:r>
            <a:r>
              <a:rPr lang="hr-HR" altLang="sr-Latn-RS"/>
              <a:t> (4. kitica)</a:t>
            </a:r>
          </a:p>
        </p:txBody>
      </p:sp>
    </p:spTree>
    <p:extLst>
      <p:ext uri="{BB962C8B-B14F-4D97-AF65-F5344CB8AC3E}">
        <p14:creationId xmlns:p14="http://schemas.microsoft.com/office/powerpoint/2010/main" val="1364136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5A0E-4432-4F6E-8E51-87328A5BE90A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045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9C7E1-1514-4664-9A29-9BCBE502A63F}" type="slidenum">
              <a:rPr lang="hr-HR" altLang="sr-Latn-RS"/>
              <a:pPr/>
              <a:t>5</a:t>
            </a:fld>
            <a:endParaRPr lang="hr-HR" altLang="sr-Latn-R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32 – Daj nam svima Duha svog</a:t>
            </a:r>
            <a:r>
              <a:rPr lang="hr-HR" altLang="sr-Latn-RS"/>
              <a:t> (Pripjev)</a:t>
            </a:r>
          </a:p>
        </p:txBody>
      </p:sp>
    </p:spTree>
    <p:extLst>
      <p:ext uri="{BB962C8B-B14F-4D97-AF65-F5344CB8AC3E}">
        <p14:creationId xmlns:p14="http://schemas.microsoft.com/office/powerpoint/2010/main" val="1385011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D2155-612B-4043-8D87-368540D7837D}" type="slidenum">
              <a:rPr lang="hr-HR" altLang="sr-Latn-RS"/>
              <a:pPr/>
              <a:t>6</a:t>
            </a:fld>
            <a:endParaRPr lang="hr-HR" altLang="sr-Latn-R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32 – Daj nam svima Duha svog</a:t>
            </a:r>
            <a:r>
              <a:rPr lang="hr-HR" altLang="sr-Latn-RS"/>
              <a:t> (1. kitica)</a:t>
            </a:r>
          </a:p>
        </p:txBody>
      </p:sp>
    </p:spTree>
    <p:extLst>
      <p:ext uri="{BB962C8B-B14F-4D97-AF65-F5344CB8AC3E}">
        <p14:creationId xmlns:p14="http://schemas.microsoft.com/office/powerpoint/2010/main" val="426492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0A62F-917E-45B1-AF85-D38A73C38E8A}" type="slidenum">
              <a:rPr lang="hr-HR" altLang="sr-Latn-RS"/>
              <a:pPr/>
              <a:t>7</a:t>
            </a:fld>
            <a:endParaRPr lang="hr-HR" altLang="sr-Latn-R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32 – Daj nam svima Duha svog</a:t>
            </a:r>
            <a:r>
              <a:rPr lang="hr-HR" altLang="sr-Latn-RS"/>
              <a:t> (2. kitica)</a:t>
            </a:r>
          </a:p>
        </p:txBody>
      </p:sp>
    </p:spTree>
    <p:extLst>
      <p:ext uri="{BB962C8B-B14F-4D97-AF65-F5344CB8AC3E}">
        <p14:creationId xmlns:p14="http://schemas.microsoft.com/office/powerpoint/2010/main" val="155633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BC7B87-4A36-476B-A732-F0FB81ED603E}" type="slidenum">
              <a:rPr lang="hr-HR" altLang="sr-Latn-RS"/>
              <a:pPr/>
              <a:t>8</a:t>
            </a:fld>
            <a:endParaRPr lang="hr-HR" altLang="sr-Latn-R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32 – Daj nam svima Duha svog</a:t>
            </a:r>
            <a:r>
              <a:rPr lang="hr-HR" altLang="sr-Latn-RS"/>
              <a:t> (3. kitica)</a:t>
            </a:r>
          </a:p>
        </p:txBody>
      </p:sp>
    </p:spTree>
    <p:extLst>
      <p:ext uri="{BB962C8B-B14F-4D97-AF65-F5344CB8AC3E}">
        <p14:creationId xmlns:p14="http://schemas.microsoft.com/office/powerpoint/2010/main" val="353135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2A97B-09A8-409F-AFB8-46BE6A667ED7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55 – </a:t>
            </a:r>
            <a:r>
              <a:rPr lang="it-IT" altLang="sr-Latn-RS" b="1"/>
              <a:t>Hajdemo zajedno</a:t>
            </a:r>
            <a:r>
              <a:rPr lang="hr-HR" altLang="sr-Latn-RS"/>
              <a:t> (1. kitica)</a:t>
            </a:r>
          </a:p>
        </p:txBody>
      </p:sp>
    </p:spTree>
    <p:extLst>
      <p:ext uri="{BB962C8B-B14F-4D97-AF65-F5344CB8AC3E}">
        <p14:creationId xmlns:p14="http://schemas.microsoft.com/office/powerpoint/2010/main" val="69440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35DCD-471A-4962-A926-ED7337CBE98D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55 – </a:t>
            </a:r>
            <a:r>
              <a:rPr lang="it-IT" altLang="sr-Latn-RS" b="1"/>
              <a:t>Hajdemo zajedno</a:t>
            </a:r>
            <a:r>
              <a:rPr lang="hr-HR" altLang="sr-Latn-RS"/>
              <a:t> (2. kitica)</a:t>
            </a:r>
          </a:p>
        </p:txBody>
      </p:sp>
    </p:spTree>
    <p:extLst>
      <p:ext uri="{BB962C8B-B14F-4D97-AF65-F5344CB8AC3E}">
        <p14:creationId xmlns:p14="http://schemas.microsoft.com/office/powerpoint/2010/main" val="2568829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41D580-B325-40B5-8B19-7B7FE448989A}" type="slidenum">
              <a:rPr lang="hr-HR" altLang="sr-Latn-RS"/>
              <a:pPr/>
              <a:t>11</a:t>
            </a:fld>
            <a:endParaRPr lang="hr-HR" altLang="sr-Latn-R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/>
              <a:t>61 – </a:t>
            </a:r>
            <a:r>
              <a:rPr lang="pl-PL" altLang="sr-Latn-RS" b="1"/>
              <a:t>Hvaljen budi, o Bože, Kralju naš</a:t>
            </a:r>
            <a:r>
              <a:rPr lang="hr-HR" altLang="sr-Latn-RS"/>
              <a:t> (Pripjev)</a:t>
            </a:r>
          </a:p>
        </p:txBody>
      </p:sp>
    </p:spTree>
    <p:extLst>
      <p:ext uri="{BB962C8B-B14F-4D97-AF65-F5344CB8AC3E}">
        <p14:creationId xmlns:p14="http://schemas.microsoft.com/office/powerpoint/2010/main" val="13904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Synod_va" TargetMode="External"/><Relationship Id="rId7" Type="http://schemas.openxmlformats.org/officeDocument/2006/relationships/hyperlink" Target="https://www.facebook.com/synod.va" TargetMode="External"/><Relationship Id="rId2" Type="http://schemas.openxmlformats.org/officeDocument/2006/relationships/hyperlink" Target="http://www.synod.va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hyperlink" Target="https://www.instagram.com/synod.va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9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Pravokutnik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Pravokutnik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Pravokutnik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Pravokutnik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/>
              <a:t>Uredite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Pravokutnik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Elipsa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Elipsa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Pravokutnik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Pravokutnik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Pravokutnik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Pravokutnik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Pravokutnik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Elipsa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Elipsa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0D896-034E-4146-A2F2-CC1F3F338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6BB299-789E-43F2-A3B3-AF375FF31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57559C-C182-4C5F-BACA-E419BAD5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BE12AA-1717-4586-B1F4-4900AF8F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A1747E-ED25-4D61-8C5A-667DD721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953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6DFD2-F7C3-416F-B2E2-7526E12F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894460-904B-44DC-8258-6EBAFC88C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03DB8E-371F-41C7-B41B-883538AE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9D5C51-BA7E-4093-907D-7E3F3EC7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048919-0B2A-4624-855F-B710C0BD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769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F1476D-7C74-4BE9-A286-AF4A0B1E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D3F146-7410-4230-8C7F-327FA97EC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D70025-8AB0-4089-A603-AA1B5240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385E36-A129-4E4A-B4A1-4612DA24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1CDEBD-1C4D-461E-8EFC-3F893297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46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04BF31-BFC6-4A1C-A47C-8418009C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E6D0A5-2DAB-453B-8AE5-C8D18DA6B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C245EE-7DBA-4D54-AB10-11F2A7557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40E4A5-674C-4F24-8C27-A3F36F56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599EB7-6374-48B7-BF04-40EFAE67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0A956C-6C79-4C58-A99E-B0BCB7E9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920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EADC3-A75B-41E2-9E7A-0BFA8150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B47B20-9A31-4596-9BFD-1FA0E26CA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A53C00-D809-4A1A-8A22-E8883C6DA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E8EFD2-6281-4632-8E69-943804C35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E3E9EA8-59B2-426E-A37D-7C0CB40F3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FEBD01E-9338-46DA-9EE9-0C08D7C2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44FBF6D-F38A-4D75-A79F-75C06534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0D89E27-FC46-48A7-80B3-CBA9023B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45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9C9E79-CD60-4C1A-9E1C-4E4EC325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A80325-12C7-41AB-93AD-32246E1C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08F3E5-190C-479F-99D4-6D45BDDD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D6D61D-7568-4583-A9AD-3397DE8F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32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A3C5ADC-90ED-41AB-947A-34B29ECE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47EFE7-DF96-44EB-A0BB-C16DD888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2235E3-F121-419C-B992-9E5BC40A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25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77CC7-CA26-4CD5-B63F-C1BE0239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1FCCDC-A452-4CF5-911F-6F2A9BF0C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4B1AE7-6151-4C33-9E0C-EBB2E5FE7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B6FF60-5214-432E-BB09-3B19C5BA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CF8860-58D3-4C06-A513-DEC3DB11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0084DE-69A9-4ED9-B87B-E693D879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15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2C261F-580B-448F-A0F9-2AF47F1B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D2D3ED-6588-4A3E-8D14-9CDE8C8FE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D96520-B85A-4895-ABBD-1DD228A73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0245B7-80BE-4E0F-B150-35EDEC173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1FEA95-EAB5-4654-AA73-A0A2E1AE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D96B98-FC7F-45B6-AD3B-623F948E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051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64A62-832E-4E46-92C7-08421555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695FBA-C79E-46B4-89EF-B0F3783DB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CC6E8-FE09-4181-A1DB-A9E2703E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3CFBD-8300-4399-9CA7-86EE9398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1E7711-E54F-442F-98C0-DD2EDE8D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06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618CA5B-7A6C-43D5-AA9E-899015DEC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A5A5C4-EFC2-497B-AFEF-18FDCBAB3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CE3684-72DF-43F0-8276-FFFC887D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F5122B-294F-47B1-B27F-ED0347F5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7C1E8D-5138-4732-8AEB-90750BFB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157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" type="blank">
  <p:cSld name="Full phot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;p42">
            <a:extLst>
              <a:ext uri="{FF2B5EF4-FFF2-40B4-BE49-F238E27FC236}">
                <a16:creationId xmlns:a16="http://schemas.microsoft.com/office/drawing/2014/main" id="{643281B3-142E-4E17-8EEC-72314F39A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100"/>
              <a:defRPr/>
            </a:pPr>
            <a:r>
              <a:rPr lang="es-ES" altLang="sr-Latn-RS" sz="1600">
                <a:latin typeface="Helvetica Neue" panose="020B0604020202020204" charset="0"/>
                <a:sym typeface="Helvetica Neue" panose="020B0604020202020204" charset="0"/>
              </a:rPr>
              <a:t>Put the photo over this grey rectangle.</a:t>
            </a:r>
            <a:endParaRPr lang="sr-Latn-RS" altLang="sr-Latn-RS" sz="1600">
              <a:latin typeface="Helvetica Neue" panose="020B0604020202020204" charset="0"/>
              <a:sym typeface="Helvetica Neue" panose="020B0604020202020204" charset="0"/>
            </a:endParaRPr>
          </a:p>
          <a:p>
            <a:pPr algn="ctr" eaLnBrk="1" hangingPunct="1">
              <a:buSzPts val="1100"/>
              <a:defRPr/>
            </a:pPr>
            <a:r>
              <a:rPr lang="es-ES" altLang="sr-Latn-RS" sz="1600">
                <a:latin typeface="Helvetica Neue" panose="020B0604020202020204" charset="0"/>
                <a:sym typeface="Helvetica Neue" panose="020B0604020202020204" charset="0"/>
              </a:rPr>
              <a:t>If necessary, cut it following the rectangle’s size.</a:t>
            </a:r>
            <a:endParaRPr lang="sr-Latn-RS" altLang="sr-Latn-RS" sz="1600"/>
          </a:p>
        </p:txBody>
      </p:sp>
      <p:sp>
        <p:nvSpPr>
          <p:cNvPr id="37" name="Google Shape;37;p42"/>
          <p:cNvSpPr txBox="1">
            <a:spLocks noGrp="1"/>
          </p:cNvSpPr>
          <p:nvPr>
            <p:ph type="body" idx="1"/>
          </p:nvPr>
        </p:nvSpPr>
        <p:spPr>
          <a:xfrm>
            <a:off x="904500" y="2227500"/>
            <a:ext cx="6777200" cy="1539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" name="Google Shape;36;p42">
            <a:extLst>
              <a:ext uri="{FF2B5EF4-FFF2-40B4-BE49-F238E27FC236}">
                <a16:creationId xmlns:a16="http://schemas.microsoft.com/office/drawing/2014/main" id="{B038C8FA-B91D-4FCA-8B30-E61B7DC4A2E4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 anchor="t"/>
          <a:lstStyle>
            <a:lvl1pPr>
              <a:buSzPts val="800"/>
              <a:defRPr sz="1067">
                <a:solidFill>
                  <a:srgbClr val="FFFFFF"/>
                </a:solidFill>
              </a:defRPr>
            </a:lvl1pPr>
          </a:lstStyle>
          <a:p>
            <a:fld id="{AA34940E-0C36-4EDF-8C60-BB2AA9D061D6}" type="slidenum">
              <a:rPr lang="es-E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213070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solidFill>
          <a:srgbClr val="E5233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-105767" y="-70533"/>
            <a:ext cx="12411200" cy="70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540000" y="2386800"/>
            <a:ext cx="10968400" cy="1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Font typeface="Helvetica Neue"/>
              <a:buNone/>
              <a:defRPr sz="5867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5867">
                <a:solidFill>
                  <a:srgbClr val="DE8F3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983000" y="3807440"/>
            <a:ext cx="6082400" cy="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200"/>
              <a:buFont typeface="Helvetica Neue Light"/>
              <a:buNone/>
              <a:defRPr sz="2933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4278800" y="5054667"/>
            <a:ext cx="34908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1067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565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ex" type="secHead">
  <p:cSld name="Inde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-27600" y="-82800"/>
            <a:ext cx="12280800" cy="694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1455733" y="988481"/>
            <a:ext cx="8717600" cy="30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/>
          <p:nvPr/>
        </p:nvSpPr>
        <p:spPr>
          <a:xfrm>
            <a:off x="298100" y="161301"/>
            <a:ext cx="4318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Index</a:t>
            </a:r>
            <a:endParaRPr sz="1467">
              <a:solidFill>
                <a:srgbClr val="66666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5509834"/>
            <a:ext cx="1513732" cy="1339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7728000" y="6247781"/>
            <a:ext cx="4000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www.synod.va</a:t>
            </a:r>
            <a:endParaRPr sz="1333">
              <a:solidFill>
                <a:srgbClr val="595959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t="-17496" r="-2448" b="29969"/>
          <a:stretch/>
        </p:blipFill>
        <p:spPr>
          <a:xfrm>
            <a:off x="2851801" y="3272633"/>
            <a:ext cx="8626633" cy="358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 l="-16012" t="-41085" r="13564" b="39665"/>
          <a:stretch/>
        </p:blipFill>
        <p:spPr>
          <a:xfrm rot="10800000" flipH="1">
            <a:off x="3686601" y="-95434"/>
            <a:ext cx="8626633" cy="415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/>
          </a:blip>
          <a:srcRect l="57885" t="8302" r="-17060" b="-24906"/>
          <a:stretch/>
        </p:blipFill>
        <p:spPr>
          <a:xfrm rot="10800000" flipH="1">
            <a:off x="-36533" y="2030301"/>
            <a:ext cx="4823967" cy="462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498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text" type="tx">
  <p:cSld name="Photo and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33"/>
            <a:ext cx="6100000" cy="6858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333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505400" y="2115567"/>
            <a:ext cx="3755200" cy="24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5058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text" type="twoColTx">
  <p:cSld name="1_Photo and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128300" y="1805233"/>
            <a:ext cx="4271600" cy="6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99700" y="158667"/>
            <a:ext cx="433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9313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467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1128300" y="2554333"/>
            <a:ext cx="4271600" cy="31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" name="Google Shape;37;p5"/>
          <p:cNvSpPr/>
          <p:nvPr/>
        </p:nvSpPr>
        <p:spPr>
          <a:xfrm>
            <a:off x="6418400" y="683333"/>
            <a:ext cx="4812000" cy="54144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0397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text" type="titleOnly">
  <p:cSld name="Two columns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137100" y="1195633"/>
            <a:ext cx="96744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137100" y="2119564"/>
            <a:ext cx="4548800" cy="29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2"/>
          </p:nvPr>
        </p:nvSpPr>
        <p:spPr>
          <a:xfrm>
            <a:off x="299700" y="158667"/>
            <a:ext cx="433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467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6262733" y="2119567"/>
            <a:ext cx="4548800" cy="29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253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 and short text">
  <p:cSld name="Photo collage and short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" name="Google Shape;46;p7"/>
          <p:cNvSpPr/>
          <p:nvPr/>
        </p:nvSpPr>
        <p:spPr>
          <a:xfrm>
            <a:off x="80800" y="5612700"/>
            <a:ext cx="1441600" cy="1185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>
            <a:off x="6156000" y="-12700"/>
            <a:ext cx="6034000" cy="6858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/>
          <p:nvPr/>
        </p:nvSpPr>
        <p:spPr>
          <a:xfrm>
            <a:off x="244967" y="256500"/>
            <a:ext cx="5586800" cy="41572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245000" y="4671000"/>
            <a:ext cx="2714400" cy="19864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3138373" y="4671000"/>
            <a:ext cx="2693600" cy="19864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6088500" y="2578500"/>
            <a:ext cx="4738800" cy="1835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396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avokutnik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Pravokutnik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Pravokutnik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Pravokutnik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Pravokutnik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Pravokutnik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13" name="Pravokutnik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Pravokutnik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Elipsa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Elipsa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 and text">
  <p:cSld name="Photo collage and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/>
          <p:nvPr/>
        </p:nvSpPr>
        <p:spPr>
          <a:xfrm>
            <a:off x="13500" y="5427000"/>
            <a:ext cx="1458000" cy="143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8"/>
          <p:cNvSpPr txBox="1"/>
          <p:nvPr/>
        </p:nvSpPr>
        <p:spPr>
          <a:xfrm>
            <a:off x="263300" y="825500"/>
            <a:ext cx="5592400" cy="3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263100" y="4725079"/>
            <a:ext cx="2676800" cy="19288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3202899" y="4724999"/>
            <a:ext cx="2676800" cy="19288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6210000" y="3542267"/>
            <a:ext cx="5997200" cy="33156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6212337" y="33"/>
            <a:ext cx="5997200" cy="33156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263200" y="825500"/>
            <a:ext cx="5592400" cy="3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7563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two columns text">
  <p:cSld name="Photo and two columns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68400" y="1637300"/>
            <a:ext cx="64036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3779667" y="2595533"/>
            <a:ext cx="2992400" cy="2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7064500" y="0"/>
            <a:ext cx="5127600" cy="6858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chemeClr val="dk1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2"/>
          </p:nvPr>
        </p:nvSpPr>
        <p:spPr>
          <a:xfrm>
            <a:off x="299700" y="158667"/>
            <a:ext cx="433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9313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467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3"/>
          </p:nvPr>
        </p:nvSpPr>
        <p:spPr>
          <a:xfrm>
            <a:off x="368400" y="2595533"/>
            <a:ext cx="2992400" cy="2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7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57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5733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2"/>
          </p:nvPr>
        </p:nvSpPr>
        <p:spPr>
          <a:xfrm>
            <a:off x="6533100" y="1833500"/>
            <a:ext cx="4710400" cy="2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7901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2467" y="1"/>
            <a:ext cx="121870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1431600" y="530070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3733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9321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pper title">
  <p:cSld name="Upper 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2467" y="1"/>
            <a:ext cx="121870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415600" y="49952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3733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9173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27600" y="-82800"/>
            <a:ext cx="12280800" cy="694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 t="-17496" r="-2448" b="29969"/>
          <a:stretch/>
        </p:blipFill>
        <p:spPr>
          <a:xfrm>
            <a:off x="2851801" y="3272633"/>
            <a:ext cx="8626633" cy="358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l="-16012" t="-41085" r="13564" b="39665"/>
          <a:stretch/>
        </p:blipFill>
        <p:spPr>
          <a:xfrm rot="10800000" flipH="1">
            <a:off x="3686601" y="-95434"/>
            <a:ext cx="8626633" cy="415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2">
            <a:alphaModFix/>
          </a:blip>
          <a:srcRect l="57885" t="8302" r="-17060" b="-24906"/>
          <a:stretch/>
        </p:blipFill>
        <p:spPr>
          <a:xfrm rot="10800000" flipH="1">
            <a:off x="-36533" y="2030301"/>
            <a:ext cx="4823967" cy="46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9" name="Google Shape;89;p13"/>
          <p:cNvSpPr txBox="1"/>
          <p:nvPr/>
        </p:nvSpPr>
        <p:spPr>
          <a:xfrm>
            <a:off x="7728000" y="6247781"/>
            <a:ext cx="4000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www.synod.va</a:t>
            </a:r>
            <a:endParaRPr sz="1333">
              <a:solidFill>
                <a:srgbClr val="595959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67" y="1689200"/>
            <a:ext cx="121920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300"/>
              <a:buFont typeface="Helvetica Neue"/>
              <a:buNone/>
              <a:defRPr sz="12400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9500"/>
              <a:buFont typeface="Helvetica Neue"/>
              <a:buNone/>
              <a:defRPr sz="12666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3134200" y="4063200"/>
            <a:ext cx="5923600" cy="7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200"/>
              <a:buFont typeface="Helvetica Neue"/>
              <a:buNone/>
              <a:defRPr sz="2933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None/>
              <a:defRPr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5509834"/>
            <a:ext cx="1513732" cy="1339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987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" type="blank">
  <p:cSld name="Full photo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167" y="0"/>
            <a:ext cx="12192000" cy="6858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600">
              <a:solidFill>
                <a:schemeClr val="dk1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60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904500" y="2227500"/>
            <a:ext cx="67772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447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2467" y="1"/>
            <a:ext cx="121870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11373775" y="571694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6823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onta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3" name="Google Shape;103;p16"/>
          <p:cNvSpPr txBox="1"/>
          <p:nvPr/>
        </p:nvSpPr>
        <p:spPr>
          <a:xfrm>
            <a:off x="3054400" y="1624534"/>
            <a:ext cx="24160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33" b="1">
                <a:latin typeface="Helvetica Neue"/>
                <a:ea typeface="Helvetica Neue"/>
                <a:cs typeface="Helvetica Neue"/>
                <a:sym typeface="Helvetica Neue"/>
              </a:rPr>
              <a:t>Contact</a:t>
            </a:r>
            <a:endParaRPr sz="37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3054400" y="2570733"/>
            <a:ext cx="5514800" cy="2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151B26"/>
                </a:solidFill>
                <a:highlight>
                  <a:srgbClr val="F6F8F9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General Secretariat for Synod of Bishops</a:t>
            </a:r>
            <a:endParaRPr sz="2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solidFill>
                <a:srgbClr val="151B26"/>
              </a:solidFill>
              <a:highlight>
                <a:srgbClr val="F6F8F9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51B26"/>
                </a:solidFill>
                <a:highlight>
                  <a:srgbClr val="F6F8F9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Via della Conciliazione 34 - 00120 Città del Vaticano</a:t>
            </a:r>
            <a:endParaRPr sz="1600">
              <a:solidFill>
                <a:srgbClr val="151B26"/>
              </a:solidFill>
              <a:highlight>
                <a:srgbClr val="F6F8F9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solidFill>
                <a:srgbClr val="151B26"/>
              </a:solidFill>
              <a:highlight>
                <a:srgbClr val="F6F8F9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Phone: </a:t>
            </a:r>
            <a:r>
              <a:rPr lang="en" sz="1600">
                <a:solidFill>
                  <a:srgbClr val="151B26"/>
                </a:solidFill>
                <a:highlight>
                  <a:srgbClr val="F6F8F9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(+39) 06 698 84821 / 84324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highlight>
                  <a:srgbClr val="F6F8F9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synodus@synod.va</a:t>
            </a: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www.synod.va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" name="Google Shape;105;p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436" y="5066302"/>
            <a:ext cx="440529" cy="44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5133" y="5096808"/>
            <a:ext cx="379519" cy="379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6"/>
          <p:cNvCxnSpPr/>
          <p:nvPr/>
        </p:nvCxnSpPr>
        <p:spPr>
          <a:xfrm>
            <a:off x="3206767" y="2381267"/>
            <a:ext cx="4446400" cy="0"/>
          </a:xfrm>
          <a:prstGeom prst="straightConnector1">
            <a:avLst/>
          </a:prstGeom>
          <a:noFill/>
          <a:ln w="19050" cap="flat" cmpd="sng">
            <a:solidFill>
              <a:srgbClr val="DEAB6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Google Shape;108;p1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2417" r="2417"/>
          <a:stretch/>
        </p:blipFill>
        <p:spPr>
          <a:xfrm>
            <a:off x="3206767" y="5096819"/>
            <a:ext cx="379500" cy="3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>
            <a:hlinkClick r:id="rId5"/>
          </p:cNvPr>
          <p:cNvPicPr preferRelativeResize="0"/>
          <p:nvPr/>
        </p:nvPicPr>
        <p:blipFill rotWithShape="1">
          <a:blip r:embed="rId9">
            <a:alphaModFix/>
          </a:blip>
          <a:srcRect t="2326" b="2326"/>
          <a:stretch/>
        </p:blipFill>
        <p:spPr>
          <a:xfrm>
            <a:off x="5063799" y="5096808"/>
            <a:ext cx="379517" cy="379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535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-105767" y="-70533"/>
            <a:ext cx="12411200" cy="70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533">
              <a:solidFill>
                <a:srgbClr val="B2144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2">
            <a:alphaModFix/>
          </a:blip>
          <a:srcRect l="-1218" t="-14984" r="-2076" b="28769"/>
          <a:stretch/>
        </p:blipFill>
        <p:spPr>
          <a:xfrm>
            <a:off x="3077768" y="3251367"/>
            <a:ext cx="8626633" cy="371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l="45690" t="-32355" r="-12091" b="15505"/>
          <a:stretch/>
        </p:blipFill>
        <p:spPr>
          <a:xfrm>
            <a:off x="-104300" y="1091234"/>
            <a:ext cx="4948632" cy="448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l="-1691" t="47943" r="9787" b="-64793"/>
          <a:stretch/>
        </p:blipFill>
        <p:spPr>
          <a:xfrm>
            <a:off x="5443133" y="-67766"/>
            <a:ext cx="6849499" cy="448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432000" y="2868800"/>
            <a:ext cx="11272400" cy="11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 sz="6533" b="0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78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avni poveznik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Rezervirano mjesto sadržaja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12" name="Rezervirano mjesto sadržaja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bulletpoints">
  <p:cSld name="Two columns bulletpoin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2467" y="1"/>
            <a:ext cx="121870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890767" y="1195633"/>
            <a:ext cx="103664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3333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1"/>
          </p:nvPr>
        </p:nvSpPr>
        <p:spPr>
          <a:xfrm>
            <a:off x="299700" y="158667"/>
            <a:ext cx="433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9313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467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2"/>
          </p:nvPr>
        </p:nvSpPr>
        <p:spPr>
          <a:xfrm>
            <a:off x="890767" y="2384400"/>
            <a:ext cx="4835200" cy="28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3"/>
          </p:nvPr>
        </p:nvSpPr>
        <p:spPr>
          <a:xfrm>
            <a:off x="6466000" y="2384400"/>
            <a:ext cx="4791200" cy="28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904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2467" y="1"/>
            <a:ext cx="121870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1671000" y="2386000"/>
            <a:ext cx="8850000" cy="1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○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■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○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■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○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■"/>
              <a:defRPr sz="2133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2"/>
          </p:nvPr>
        </p:nvSpPr>
        <p:spPr>
          <a:xfrm>
            <a:off x="299700" y="158667"/>
            <a:ext cx="433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467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1067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6385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1535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6351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5842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5041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233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6964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1301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459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vni poveznik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Pravokutnik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Pravokutnik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1" name="Pravokutnik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2" name="Pravokutnik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Pravokutnik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Pravokutnik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hr-HR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Pravokutnik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4" name="Rezervirano mjesto sadržaja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6" name="Rezervirano mjesto sadržaja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Elipsa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23" name="Naslov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1115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1832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9777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hr-HR" altLang="sr-Latn-R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hr-HR" altLang="sr-Latn-R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9605433" y="6500813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ABD82C2-593F-4825-952C-EDE0C56611E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0032926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slov, isječak crteža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za sliku s interneta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A90077-9CCA-4E48-A134-2D352F777F32}" type="slidenum">
              <a:rPr lang="pl-PL" altLang="sr-Latn-RS"/>
              <a:pPr/>
              <a:t>‹#›</a:t>
            </a:fld>
            <a:endParaRPr lang="pl-PL" altLang="sr-Latn-RS"/>
          </a:p>
        </p:txBody>
      </p:sp>
    </p:spTree>
    <p:extLst>
      <p:ext uri="{BB962C8B-B14F-4D97-AF65-F5344CB8AC3E}">
        <p14:creationId xmlns:p14="http://schemas.microsoft.com/office/powerpoint/2010/main" val="396873218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Pravokutnik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Pravokutnik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Pravokutnik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Pravokutnik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6" name="Pravokutnik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Pravokutnik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Pravokutnik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Pravokutnik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Pravokutnik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3" name="Pravokutnik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8" name="Pravokutnik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Rezervirano mjesto sadržaja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Elipsa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21" name="Pravokutnik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avni poveznik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Pravokutnik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Pravokutnik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Pravokutnik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Pravokutnik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0" name="Pravokutnik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Pravokutnik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Pravokutnik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Elipsa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Elipsa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/>
              <a:t>Kliknite ikonu da biste dodali  sliku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22" name="Pravokutnik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avokutnik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Pravokutnik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Pravokutnik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Pravokutnik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Pravokutnik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013648F-F284-459C-AD32-FD276E907739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8" name="Pravokutnik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Elipsa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Elipsa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4F988E-A74C-46E2-B08D-39C38A43F89A}" type="slidenum">
              <a:rPr lang="hr-HR" smtClean="0"/>
              <a:t>‹#›</a:t>
            </a:fld>
            <a:endParaRPr lang="hr-HR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/>
              <a:t>Uredite stilove teksta matrice</a:t>
            </a:r>
          </a:p>
          <a:p>
            <a:pPr lvl="1" eaLnBrk="1" latinLnBrk="0" hangingPunct="1"/>
            <a:r>
              <a:rPr kumimoji="0" lang="hr-HR"/>
              <a:t>Druga razina</a:t>
            </a:r>
          </a:p>
          <a:p>
            <a:pPr lvl="2" eaLnBrk="1" latinLnBrk="0" hangingPunct="1"/>
            <a:r>
              <a:rPr kumimoji="0" lang="hr-HR"/>
              <a:t>Treća razina</a:t>
            </a:r>
          </a:p>
          <a:p>
            <a:pPr lvl="3" eaLnBrk="1" latinLnBrk="0" hangingPunct="1"/>
            <a:r>
              <a:rPr kumimoji="0" lang="hr-HR"/>
              <a:t>Četvrta razina</a:t>
            </a:r>
          </a:p>
          <a:p>
            <a:pPr lvl="4" eaLnBrk="1" latinLnBrk="0" hangingPunct="1"/>
            <a:r>
              <a:rPr kumimoji="0" lang="hr-HR"/>
              <a:t>Peta razina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6242EDD-B2C3-492F-9AFF-6350F835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AEB6C6-0585-4BBB-9A6B-A2F222F7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32E6EF-61A3-41D7-AA5D-D8E43299B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35AD-863C-43EA-BA59-93157D662488}" type="datetimeFigureOut">
              <a:rPr lang="it-IT" smtClean="0"/>
              <a:t>24/02/2022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132F8C-7AD7-4375-9D15-1F6EDB6C3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DA58D8-D59B-4148-B858-3B0C5F6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87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0">
            <a:alphaModFix/>
          </a:blip>
          <a:srcRect l="19" r="19"/>
          <a:stretch/>
        </p:blipFill>
        <p:spPr>
          <a:xfrm>
            <a:off x="2467" y="1"/>
            <a:ext cx="121870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1369600" y="6247781"/>
            <a:ext cx="73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467" y="5509834"/>
            <a:ext cx="1513732" cy="13393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●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○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■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●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○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■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●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○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■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7728000" y="6247781"/>
            <a:ext cx="4000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www.synod.va</a:t>
            </a:r>
            <a:endParaRPr sz="1333">
              <a:solidFill>
                <a:srgbClr val="595959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8086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73794-A695-422E-8888-06D7F945175E}" type="datetimeFigureOut">
              <a:rPr lang="hr-HR" smtClean="0"/>
              <a:t>24.2.2022.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43A21-C8C3-4C4A-8799-E6B0499BDC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68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3966D302-68ED-43A5-81D9-57AF50490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9055A97-B304-4F16-BF43-9E6EF654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" y="0"/>
            <a:ext cx="833992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D856484C-AB6C-4F45-BF4A-A991BADCC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9800" y="4496191"/>
            <a:ext cx="3832200" cy="1025069"/>
          </a:xfrm>
        </p:spPr>
        <p:txBody>
          <a:bodyPr>
            <a:normAutofit/>
          </a:bodyPr>
          <a:lstStyle/>
          <a:p>
            <a:r>
              <a:rPr lang="hr-HR" b="1" dirty="0"/>
              <a:t>Treće sinodsko savjetovanje</a:t>
            </a:r>
          </a:p>
          <a:p>
            <a:r>
              <a:rPr lang="hr-HR" i="1" dirty="0"/>
              <a:t>Mjesto, Dan ožujka 2022.</a:t>
            </a:r>
            <a:endParaRPr lang="it-IT" i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9C09BA-80F6-4C8B-8C18-8A820DA6F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9800" y="1168009"/>
            <a:ext cx="3886978" cy="238760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Sinodski hod u župi ...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99674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35D5C-2FF1-4B1A-9E71-C71A789AC12C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524000" y="630238"/>
            <a:ext cx="9144000" cy="51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Hajdemo k Isusu, On je naš voditelj,</a:t>
            </a:r>
            <a:b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On ide ispred nas, na putu vječnosti.</a:t>
            </a:r>
            <a:b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Hajdemo k Isusu, mladi i stariji,</a:t>
            </a:r>
            <a:b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na putu k vječnosti!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/:  Sa Njime zajedno smo svi i prijatelji mi,</a:t>
            </a:r>
            <a:b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 Njime smo radosni,</a:t>
            </a:r>
            <a:b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 jednoj vjeri živimo po kojoj znademo</a:t>
            </a:r>
            <a:b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 Krist je Božji Sin!  :/</a:t>
            </a: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0948" name="Line 4"/>
          <p:cNvSpPr>
            <a:spLocks noChangeShapeType="1"/>
          </p:cNvSpPr>
          <p:nvPr/>
        </p:nvSpPr>
        <p:spPr bwMode="auto">
          <a:xfrm>
            <a:off x="2135188" y="3213100"/>
            <a:ext cx="799306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8421AC48-EE91-4772-84BC-12A5E23B32A0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1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7DCF-293E-42B4-B36B-A23D202BD711}" type="slidenum">
              <a:rPr lang="hr-HR" altLang="sr-Latn-RS"/>
              <a:pPr/>
              <a:t>11</a:t>
            </a:fld>
            <a:endParaRPr lang="hr-HR" altLang="sr-Latn-RS"/>
          </a:p>
        </p:txBody>
      </p:sp>
      <p:sp>
        <p:nvSpPr>
          <p:cNvPr id="226306" name="Text Box 2"/>
          <p:cNvSpPr txBox="1">
            <a:spLocks noChangeArrowheads="1"/>
          </p:cNvSpPr>
          <p:nvPr/>
        </p:nvSpPr>
        <p:spPr bwMode="auto">
          <a:xfrm>
            <a:off x="1524000" y="422276"/>
            <a:ext cx="9144000" cy="573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altLang="sr-Latn-RS" sz="3200" b="1" dirty="0">
                <a:latin typeface="Tahoma" panose="020B0604030504040204" pitchFamily="34" charset="0"/>
              </a:rPr>
              <a:t>Hvaljen budi, o Bože, Kralju naš,</a:t>
            </a:r>
            <a:br>
              <a:rPr lang="hr-HR" altLang="sr-Latn-RS" sz="3200" b="1" dirty="0">
                <a:latin typeface="Tahoma" panose="020B0604030504040204" pitchFamily="34" charset="0"/>
              </a:rPr>
            </a:br>
            <a:r>
              <a:rPr lang="hr-HR" altLang="sr-Latn-RS" sz="3200" b="1" dirty="0" err="1">
                <a:latin typeface="Tahoma" panose="020B0604030504040204" pitchFamily="34" charset="0"/>
              </a:rPr>
              <a:t>nek</a:t>
            </a:r>
            <a:r>
              <a:rPr lang="hr-HR" altLang="sr-Latn-RS" sz="3200" b="1" dirty="0">
                <a:latin typeface="Tahoma" panose="020B0604030504040204" pitchFamily="34" charset="0"/>
              </a:rPr>
              <a:t>' Te slavi čitav život moj!</a:t>
            </a:r>
            <a:br>
              <a:rPr lang="hr-HR" altLang="sr-Latn-RS" sz="3200" b="1" dirty="0">
                <a:latin typeface="Tahoma" panose="020B0604030504040204" pitchFamily="34" charset="0"/>
              </a:rPr>
            </a:br>
            <a:r>
              <a:rPr lang="hr-HR" altLang="sr-Latn-RS" sz="3200" b="1" dirty="0">
                <a:latin typeface="Tahoma" panose="020B0604030504040204" pitchFamily="34" charset="0"/>
              </a:rPr>
              <a:t>Ova hvala </a:t>
            </a:r>
            <a:r>
              <a:rPr lang="hr-HR" altLang="sr-Latn-RS" sz="3200" b="1" dirty="0" err="1">
                <a:latin typeface="Tahoma" panose="020B0604030504040204" pitchFamily="34" charset="0"/>
              </a:rPr>
              <a:t>nek</a:t>
            </a:r>
            <a:r>
              <a:rPr lang="hr-HR" altLang="sr-Latn-RS" sz="3200" b="1" dirty="0">
                <a:latin typeface="Tahoma" panose="020B0604030504040204" pitchFamily="34" charset="0"/>
              </a:rPr>
              <a:t>' bude naš najljepši dar,</a:t>
            </a:r>
            <a:br>
              <a:rPr lang="hr-HR" altLang="sr-Latn-RS" sz="3200" b="1" dirty="0">
                <a:latin typeface="Tahoma" panose="020B0604030504040204" pitchFamily="34" charset="0"/>
              </a:rPr>
            </a:br>
            <a:r>
              <a:rPr lang="hr-HR" altLang="sr-Latn-RS" sz="3200" b="1" dirty="0">
                <a:latin typeface="Tahoma" panose="020B0604030504040204" pitchFamily="34" charset="0"/>
              </a:rPr>
              <a:t>divna djela učinio si nam!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endParaRPr lang="hr-HR" altLang="sr-Latn-RS" sz="1000" b="1" dirty="0">
              <a:latin typeface="Tahoma" panose="020B0604030504040204" pitchFamily="34" charset="0"/>
            </a:endParaRP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altLang="sr-Latn-RS" sz="3200" b="1" dirty="0">
                <a:latin typeface="Tahoma" panose="020B0604030504040204" pitchFamily="34" charset="0"/>
              </a:rPr>
              <a:t>Slavljen budi, o Pobjedniče naš,</a:t>
            </a:r>
            <a:br>
              <a:rPr lang="hr-HR" altLang="sr-Latn-RS" sz="3200" b="1" dirty="0">
                <a:latin typeface="Tahoma" panose="020B0604030504040204" pitchFamily="34" charset="0"/>
              </a:rPr>
            </a:br>
            <a:r>
              <a:rPr lang="hr-HR" altLang="sr-Latn-RS" sz="3200" b="1" dirty="0">
                <a:latin typeface="Tahoma" panose="020B0604030504040204" pitchFamily="34" charset="0"/>
              </a:rPr>
              <a:t>s Tobom uvijek pobjeđujemo mi!</a:t>
            </a:r>
            <a:br>
              <a:rPr lang="hr-HR" altLang="sr-Latn-RS" sz="3200" b="1" dirty="0">
                <a:latin typeface="Tahoma" panose="020B0604030504040204" pitchFamily="34" charset="0"/>
              </a:rPr>
            </a:br>
            <a:r>
              <a:rPr lang="hr-HR" altLang="sr-Latn-RS" sz="3200" b="1" dirty="0">
                <a:latin typeface="Tahoma" panose="020B0604030504040204" pitchFamily="34" charset="0"/>
              </a:rPr>
              <a:t>Svoga Svetoga Duha Ti izlij na nas,</a:t>
            </a:r>
            <a:br>
              <a:rPr lang="hr-HR" altLang="sr-Latn-RS" sz="3200" b="1" dirty="0">
                <a:latin typeface="Tahoma" panose="020B0604030504040204" pitchFamily="34" charset="0"/>
              </a:rPr>
            </a:br>
            <a:r>
              <a:rPr lang="hr-HR" altLang="sr-Latn-RS" sz="3200" b="1" dirty="0">
                <a:latin typeface="Tahoma" panose="020B0604030504040204" pitchFamily="34" charset="0"/>
              </a:rPr>
              <a:t>cijelom svijetu došao je spas!</a:t>
            </a:r>
          </a:p>
        </p:txBody>
      </p:sp>
      <p:sp>
        <p:nvSpPr>
          <p:cNvPr id="226307" name="Line 3"/>
          <p:cNvSpPr>
            <a:spLocks noChangeShapeType="1"/>
          </p:cNvSpPr>
          <p:nvPr/>
        </p:nvSpPr>
        <p:spPr bwMode="auto">
          <a:xfrm>
            <a:off x="2063751" y="3332163"/>
            <a:ext cx="7993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5" name="Google Shape;132;p20">
            <a:extLst>
              <a:ext uri="{FF2B5EF4-FFF2-40B4-BE49-F238E27FC236}">
                <a16:creationId xmlns:a16="http://schemas.microsoft.com/office/drawing/2014/main" id="{7E223F17-8717-4B3B-B7BE-D155A87B6251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17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D33F-5971-4F2B-804E-00A9D4FD8698}" type="slidenum">
              <a:rPr lang="hr-HR" altLang="sr-Latn-RS"/>
              <a:pPr/>
              <a:t>12</a:t>
            </a:fld>
            <a:endParaRPr lang="hr-HR" altLang="sr-Latn-RS"/>
          </a:p>
        </p:txBody>
      </p:sp>
      <p:sp>
        <p:nvSpPr>
          <p:cNvPr id="227330" name="Text Box 2"/>
          <p:cNvSpPr txBox="1">
            <a:spLocks noChangeArrowheads="1"/>
          </p:cNvSpPr>
          <p:nvPr/>
        </p:nvSpPr>
        <p:spPr bwMode="auto">
          <a:xfrm>
            <a:off x="1524000" y="1258889"/>
            <a:ext cx="91440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sr-Latn-RS" sz="3500" b="1">
                <a:latin typeface="Tahoma" panose="020B0604030504040204" pitchFamily="34" charset="0"/>
              </a:rPr>
              <a:t>Tvoj pogled nam svijetli kroz mrak</a:t>
            </a:r>
          </a:p>
          <a:p>
            <a:pPr algn="ctr">
              <a:spcBef>
                <a:spcPct val="50000"/>
              </a:spcBef>
            </a:pPr>
            <a:r>
              <a:rPr lang="hr-HR" altLang="sr-Latn-RS" sz="3500" b="1">
                <a:latin typeface="Tahoma" panose="020B0604030504040204" pitchFamily="34" charset="0"/>
              </a:rPr>
              <a:t>i ruka pokazuje put!</a:t>
            </a:r>
          </a:p>
          <a:p>
            <a:pPr algn="ctr">
              <a:spcBef>
                <a:spcPct val="50000"/>
              </a:spcBef>
            </a:pPr>
            <a:r>
              <a:rPr lang="hr-HR" altLang="sr-Latn-RS" sz="3500" b="1">
                <a:latin typeface="Tahoma" panose="020B0604030504040204" pitchFamily="34" charset="0"/>
              </a:rPr>
              <a:t>Tvoje brižno uho sluša</a:t>
            </a:r>
          </a:p>
          <a:p>
            <a:pPr algn="ctr">
              <a:spcBef>
                <a:spcPct val="50000"/>
              </a:spcBef>
            </a:pPr>
            <a:r>
              <a:rPr lang="hr-HR" altLang="sr-Latn-RS" sz="3500" b="1">
                <a:latin typeface="Tahoma" panose="020B0604030504040204" pitchFamily="34" charset="0"/>
              </a:rPr>
              <a:t>naše molitve glas,</a:t>
            </a:r>
          </a:p>
          <a:p>
            <a:pPr algn="ctr">
              <a:spcBef>
                <a:spcPct val="50000"/>
              </a:spcBef>
            </a:pPr>
            <a:r>
              <a:rPr lang="hr-HR" altLang="sr-Latn-RS" sz="3500" b="1">
                <a:latin typeface="Tahoma" panose="020B0604030504040204" pitchFamily="34" charset="0"/>
              </a:rPr>
              <a:t>rosa milosti spušta se na nas!</a:t>
            </a: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sr-Latn-RS" sz="3000" b="1">
                <a:latin typeface="Tahoma" panose="020B0604030504040204" pitchFamily="34" charset="0"/>
              </a:rPr>
              <a:t>1</a:t>
            </a:r>
          </a:p>
        </p:txBody>
      </p:sp>
      <p:pic>
        <p:nvPicPr>
          <p:cNvPr id="5" name="Google Shape;132;p20">
            <a:extLst>
              <a:ext uri="{FF2B5EF4-FFF2-40B4-BE49-F238E27FC236}">
                <a16:creationId xmlns:a16="http://schemas.microsoft.com/office/drawing/2014/main" id="{1DC9BA54-5E1D-4E7B-9DBD-E0916AAA9532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79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E89-2EE5-4686-9652-9823007703BA}" type="slidenum">
              <a:rPr lang="hr-HR" altLang="sr-Latn-RS"/>
              <a:pPr/>
              <a:t>13</a:t>
            </a:fld>
            <a:endParaRPr lang="hr-HR" altLang="sr-Latn-RS"/>
          </a:p>
        </p:txBody>
      </p:sp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524000" y="422276"/>
            <a:ext cx="9144000" cy="573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Hvaljen budi, o Bože, Kralju naš,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nek' Te slavi čitav život moj!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Ova hvala nek' bude naš najljepši dar,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divna djela učinio si nam!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endParaRPr lang="hr-HR" altLang="sr-Latn-RS" sz="1000" b="1">
              <a:latin typeface="Tahoma" panose="020B0604030504040204" pitchFamily="34" charset="0"/>
            </a:endParaRP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Slavljen budi, o Pobjedniče naš,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s Tobom uvijek pobjeđujemo mi!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Svoga Svetoga Duha Ti izlij na nas,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cijelom svijetu došao je spas!</a:t>
            </a:r>
          </a:p>
        </p:txBody>
      </p:sp>
      <p:sp>
        <p:nvSpPr>
          <p:cNvPr id="228355" name="Line 3"/>
          <p:cNvSpPr>
            <a:spLocks noChangeShapeType="1"/>
          </p:cNvSpPr>
          <p:nvPr/>
        </p:nvSpPr>
        <p:spPr bwMode="auto">
          <a:xfrm>
            <a:off x="2063751" y="3332163"/>
            <a:ext cx="7993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5" name="Google Shape;132;p20">
            <a:extLst>
              <a:ext uri="{FF2B5EF4-FFF2-40B4-BE49-F238E27FC236}">
                <a16:creationId xmlns:a16="http://schemas.microsoft.com/office/drawing/2014/main" id="{6AE2CA86-160E-4762-8106-93856B764550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489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12A9-6352-44E8-8E88-A9E820BC6AE1}" type="slidenum">
              <a:rPr lang="hr-HR" altLang="sr-Latn-RS"/>
              <a:pPr/>
              <a:t>14</a:t>
            </a:fld>
            <a:endParaRPr lang="hr-HR" altLang="sr-Latn-RS"/>
          </a:p>
        </p:txBody>
      </p:sp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1524000" y="1258889"/>
            <a:ext cx="91440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sr-Latn-RS" sz="3500" b="1">
                <a:latin typeface="Tahoma" panose="020B0604030504040204" pitchFamily="34" charset="0"/>
              </a:rPr>
              <a:t>U Bogu je samo moj mir,</a:t>
            </a:r>
          </a:p>
          <a:p>
            <a:pPr algn="ctr">
              <a:spcBef>
                <a:spcPct val="50000"/>
              </a:spcBef>
            </a:pPr>
            <a:r>
              <a:rPr lang="pl-PL" altLang="sr-Latn-RS" sz="3500" b="1">
                <a:latin typeface="Tahoma" panose="020B0604030504040204" pitchFamily="34" charset="0"/>
              </a:rPr>
              <a:t>u Njemu je jedino spas!</a:t>
            </a:r>
          </a:p>
          <a:p>
            <a:pPr algn="ctr">
              <a:spcBef>
                <a:spcPct val="50000"/>
              </a:spcBef>
            </a:pPr>
            <a:r>
              <a:rPr lang="pl-PL" altLang="sr-Latn-RS" sz="3500" b="1">
                <a:latin typeface="Tahoma" panose="020B0604030504040204" pitchFamily="34" charset="0"/>
              </a:rPr>
              <a:t>Samo On je moja nada,</a:t>
            </a:r>
          </a:p>
          <a:p>
            <a:pPr algn="ctr">
              <a:spcBef>
                <a:spcPct val="50000"/>
              </a:spcBef>
            </a:pPr>
            <a:r>
              <a:rPr lang="pl-PL" altLang="sr-Latn-RS" sz="3500" b="1">
                <a:latin typeface="Tahoma" panose="020B0604030504040204" pitchFamily="34" charset="0"/>
              </a:rPr>
              <a:t>moja pjesma, moja hrid,</a:t>
            </a:r>
          </a:p>
          <a:p>
            <a:pPr algn="ctr">
              <a:spcBef>
                <a:spcPct val="50000"/>
              </a:spcBef>
            </a:pPr>
            <a:r>
              <a:rPr lang="pl-PL" altLang="sr-Latn-RS" sz="3500" b="1">
                <a:latin typeface="Tahoma" panose="020B0604030504040204" pitchFamily="34" charset="0"/>
              </a:rPr>
              <a:t>sva sigurnost života mog!</a:t>
            </a: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sr-Latn-RS" sz="3000" b="1">
                <a:latin typeface="Tahoma" panose="020B0604030504040204" pitchFamily="34" charset="0"/>
              </a:rPr>
              <a:t>2</a:t>
            </a:r>
          </a:p>
        </p:txBody>
      </p:sp>
      <p:pic>
        <p:nvPicPr>
          <p:cNvPr id="5" name="Google Shape;132;p20">
            <a:extLst>
              <a:ext uri="{FF2B5EF4-FFF2-40B4-BE49-F238E27FC236}">
                <a16:creationId xmlns:a16="http://schemas.microsoft.com/office/drawing/2014/main" id="{C839EA88-A310-4B29-BE7A-ECCB16B48654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85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60B0-2356-425F-8AB5-3B92018DB7F4}" type="slidenum">
              <a:rPr lang="hr-HR" altLang="sr-Latn-RS"/>
              <a:pPr/>
              <a:t>15</a:t>
            </a:fld>
            <a:endParaRPr lang="hr-HR" altLang="sr-Latn-RS"/>
          </a:p>
        </p:txBody>
      </p:sp>
      <p:sp>
        <p:nvSpPr>
          <p:cNvPr id="230402" name="Text Box 2"/>
          <p:cNvSpPr txBox="1">
            <a:spLocks noChangeArrowheads="1"/>
          </p:cNvSpPr>
          <p:nvPr/>
        </p:nvSpPr>
        <p:spPr bwMode="auto">
          <a:xfrm>
            <a:off x="1524000" y="422276"/>
            <a:ext cx="9144000" cy="573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Hvaljen budi, o Bože, Kralju naš,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nek' Te slavi čitav život moj!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Ova hvala nek' bude naš najljepši dar,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divna djela učinio si nam!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endParaRPr lang="hr-HR" altLang="sr-Latn-RS" sz="1000" b="1">
              <a:latin typeface="Tahoma" panose="020B0604030504040204" pitchFamily="34" charset="0"/>
            </a:endParaRP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Slavljen budi, o Pobjedniče naš,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s Tobom uvijek pobjeđujemo mi!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Svoga Svetoga Duha Ti izlij na nas,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cijelom svijetu došao je spas!</a:t>
            </a:r>
          </a:p>
        </p:txBody>
      </p:sp>
      <p:sp>
        <p:nvSpPr>
          <p:cNvPr id="230403" name="Line 3"/>
          <p:cNvSpPr>
            <a:spLocks noChangeShapeType="1"/>
          </p:cNvSpPr>
          <p:nvPr/>
        </p:nvSpPr>
        <p:spPr bwMode="auto">
          <a:xfrm>
            <a:off x="2063751" y="3332163"/>
            <a:ext cx="7993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5" name="Google Shape;132;p20">
            <a:extLst>
              <a:ext uri="{FF2B5EF4-FFF2-40B4-BE49-F238E27FC236}">
                <a16:creationId xmlns:a16="http://schemas.microsoft.com/office/drawing/2014/main" id="{F13773E2-F079-4812-B9CF-4BFEB892F4C6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151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6BC72F1-13E2-4E26-A3B3-2532F18E58A0}"/>
              </a:ext>
            </a:extLst>
          </p:cNvPr>
          <p:cNvSpPr txBox="1"/>
          <p:nvPr/>
        </p:nvSpPr>
        <p:spPr>
          <a:xfrm>
            <a:off x="0" y="527900"/>
            <a:ext cx="1219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Stojimo pred tobom, Duše Sveti,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sabrani u tvoje ime.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Povjeravamo se samo tebi da nas vodiš: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nastani se u srcima našim,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pokaži nam put kojim nam je ići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nauči nas njime pravo hoditi. 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76B292A4-C74A-44DE-8543-B90AC1CF9697}"/>
              </a:ext>
            </a:extLst>
          </p:cNvPr>
          <p:cNvPicPr preferRelativeResize="0"/>
          <p:nvPr/>
        </p:nvPicPr>
        <p:blipFill rotWithShape="1">
          <a:blip r:embed="rId2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535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6BC72F1-13E2-4E26-A3B3-2532F18E58A0}"/>
              </a:ext>
            </a:extLst>
          </p:cNvPr>
          <p:cNvSpPr txBox="1"/>
          <p:nvPr/>
        </p:nvSpPr>
        <p:spPr>
          <a:xfrm>
            <a:off x="0" y="857842"/>
            <a:ext cx="12192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Slabi smo i grešni, ali ti nas čuvaj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 ne budemo nositelji nesklada.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 dopusti da nas neznanje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odvede na pogrešan put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da površnost ravna našim djelima.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6E8216B8-C1C8-468E-B5F3-3AF2C4A5D836}"/>
              </a:ext>
            </a:extLst>
          </p:cNvPr>
          <p:cNvPicPr preferRelativeResize="0"/>
          <p:nvPr/>
        </p:nvPicPr>
        <p:blipFill rotWithShape="1">
          <a:blip r:embed="rId2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780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6BC72F1-13E2-4E26-A3B3-2532F18E58A0}"/>
              </a:ext>
            </a:extLst>
          </p:cNvPr>
          <p:cNvSpPr txBox="1"/>
          <p:nvPr/>
        </p:nvSpPr>
        <p:spPr>
          <a:xfrm>
            <a:off x="0" y="914400"/>
            <a:ext cx="1219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Udijeli nam da u tebi pronađemo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mjesto jedinstva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kako bismo zajedno kročili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prema vječnomu životu,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 udaljujući se nikada od puta istine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ni od onoga što je ispravno. 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31FE9848-2211-47C5-B843-239DE36FE89F}"/>
              </a:ext>
            </a:extLst>
          </p:cNvPr>
          <p:cNvPicPr preferRelativeResize="0"/>
          <p:nvPr/>
        </p:nvPicPr>
        <p:blipFill rotWithShape="1">
          <a:blip r:embed="rId2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10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6BC72F1-13E2-4E26-A3B3-2532F18E58A0}"/>
              </a:ext>
            </a:extLst>
          </p:cNvPr>
          <p:cNvSpPr txBox="1"/>
          <p:nvPr/>
        </p:nvSpPr>
        <p:spPr>
          <a:xfrm>
            <a:off x="0" y="942679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Za sve to molimo tebe, koji djeluješ na svakome mjestu i u svakome vremenu,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 zajedništvu s Ocem i Sinom,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 vijeke vjekova.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Amen.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8816BF66-54D4-4D16-8220-C1D944CCEBC2}"/>
              </a:ext>
            </a:extLst>
          </p:cNvPr>
          <p:cNvPicPr preferRelativeResize="0"/>
          <p:nvPr/>
        </p:nvPicPr>
        <p:blipFill rotWithShape="1">
          <a:blip r:embed="rId2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1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apa je rekao da treba poticati molitvu adoracije, klanjanja. To je okolnost koja me dotakla. Vjerujem da nas papa Franjo želi podsjetiti da je život u Kristu u biti i prije svega otvaranje svakoga srca i uma za slušanje glasa Duha, za klanjanje Kristovu licu koje nas otvara nedokučivom otajstvu Očeve ljubavi. A to znači &quot;adoracija&quot;. Odnosno, biti otvoreni, zahvalni, svjesni da sve primamo iz Očeve ljubavi, da on prvi ljubi nas i da smo, posljedično, pozvani slušati druge i drugima uzvratiti njegovu ljubav. Evo, to je korijen crkvenog života, a također korijen sinodskog procesa.&#10;&#10;(monsinjor Piero Coda, član Teološke komisije Sinode 2021.-2023. i nedavno imenovani glavni tajnik Međunarodne teološke komisije)&#10;">
            <a:extLst>
              <a:ext uri="{FF2B5EF4-FFF2-40B4-BE49-F238E27FC236}">
                <a16:creationId xmlns:a16="http://schemas.microsoft.com/office/drawing/2014/main" id="{ECF4A81C-01DE-4B04-821C-6B50BD50E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"/>
          <a:stretch/>
        </p:blipFill>
        <p:spPr bwMode="auto">
          <a:xfrm>
            <a:off x="119336" y="119810"/>
            <a:ext cx="576479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13F52D1-9B7B-4307-94FD-FB887C387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121404"/>
            <a:ext cx="5914657" cy="6620651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F1072290-8F78-4F02-A5A1-5ED178B603C9}"/>
              </a:ext>
            </a:extLst>
          </p:cNvPr>
          <p:cNvSpPr txBox="1"/>
          <p:nvPr/>
        </p:nvSpPr>
        <p:spPr>
          <a:xfrm>
            <a:off x="6019383" y="119810"/>
            <a:ext cx="5914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Papa je rekao da treba poticati molitvu adoracije, klanjanja. To je okolnost koja me dotakla. Vjerujem da nas papa Franjo želi podsjetiti da je život u Kristu u biti i prije svega otvaranje svakoga srca i uma za slušanje glasa Duha, za klanjanje Kristovu licu koje nas otvara nedokučivom otajstvu Očeve ljubavi. A to znači "adoracija". Odnosno, biti otvoreni, zahvalni, svjesni da sve primamo iz Očeve ljubavi, da on prvi ljubi nas i da smo, posljedično, pozvani slušati druge i drugima uzvratiti njegovu ljubav. Evo, to je korijen crkvenog života, a također korijen sinodskog procesa.</a:t>
            </a:r>
          </a:p>
          <a:p>
            <a:pPr algn="just"/>
            <a:endParaRPr lang="vi-VN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(monsinjor Piero Coda, član Teološke komisije Sinode 2021.-2023. i nedavno imenovani glavni tajnik Međunarodne teološke komisije)</a:t>
            </a:r>
          </a:p>
        </p:txBody>
      </p:sp>
      <p:pic>
        <p:nvPicPr>
          <p:cNvPr id="14" name="Google Shape;183;p26">
            <a:extLst>
              <a:ext uri="{FF2B5EF4-FFF2-40B4-BE49-F238E27FC236}">
                <a16:creationId xmlns:a16="http://schemas.microsoft.com/office/drawing/2014/main" id="{E86EB7D3-FF2B-4281-B8EA-2D46A94F81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9338" t="37563" b="21694"/>
          <a:stretch/>
        </p:blipFill>
        <p:spPr>
          <a:xfrm>
            <a:off x="1627250" y="4869160"/>
            <a:ext cx="2080524" cy="153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4;p26">
            <a:extLst>
              <a:ext uri="{FF2B5EF4-FFF2-40B4-BE49-F238E27FC236}">
                <a16:creationId xmlns:a16="http://schemas.microsoft.com/office/drawing/2014/main" id="{DD2594A5-FB45-46D4-864F-1C8C7E55D9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1016"/>
          <a:stretch/>
        </p:blipFill>
        <p:spPr>
          <a:xfrm>
            <a:off x="3784475" y="4869160"/>
            <a:ext cx="2080527" cy="153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4294967295"/>
          </p:nvPr>
        </p:nvSpPr>
        <p:spPr>
          <a:xfrm>
            <a:off x="47328" y="260648"/>
            <a:ext cx="7200800" cy="518457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r-HR" sz="1800" b="1" dirty="0">
                <a:latin typeface="Calibri" panose="020F0502020204030204" pitchFamily="34" charset="0"/>
                <a:cs typeface="Calibri" panose="020F0502020204030204" pitchFamily="34" charset="0"/>
              </a:rPr>
              <a:t>Doista, kao što je tijelo jedno te ima mnogo udova, a svi udovi tijela iako mnogi, jedno su tijelo – tako i Krist. Ta u jednom Duhu svi smo u jedno tijelo kršteni, bilo Židovi, bilo Grci, bilo robovi, bilo slobodni. I svi smo jednim Duhom napojeni. Ta ni tijelo nije jedan ud, nego mnogi. Rekne li noga: »Nisam ruka, nisam od tijela«, zar zbog toga nije od tijela? I rekne li uho: »Nisam oko, nisam od tijela«, zar zbog toga nije od tijela? Kad bi sve tijelo bilo oko, gdje bi bio sluh? Kad bi sve bilo sluh, gdje bi bio njuh? A ovako, Bog je rasporedio udove, svaki od njih u tijelu, kako je htio. Kad bi svi bili jedan ud, gdje bi bilo tijelo? A ovako, mnogi udovi – jedno tijelo! Ne može oko reći ruci: »Ne trebam te«, ili pak glava nogama: »Ne trebam vas.« Naprotiv, mnogo su potrebniji udovi tijela koji izgledaju slabiji. A udove koje smatramo nečasnijima, okružujemo većom čašću. I s nepristojnima se pristojnije postupa, a pristojni toga ne trebaju. Nego, Bog je tako sastavio tijelo da je posljednjem udu dao </a:t>
            </a:r>
            <a:r>
              <a:rPr lang="hr-H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izobilniju</a:t>
            </a:r>
            <a:r>
              <a:rPr lang="hr-H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čast da ne bude razdora u tijelu, nego da se udovi jednako brinu jedni za druge. I ako trpi jedan ud, trpe zajedno svi udovi; ako li se slavi jedan ud, raduju se zajedno svi udovi. A vi ste tijelo Kristovo i, pojedinačno, udovi.</a:t>
            </a:r>
          </a:p>
          <a:p>
            <a:pPr marL="0" indent="0">
              <a:buNone/>
            </a:pPr>
            <a:r>
              <a:rPr lang="hr-HR" sz="18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indent="0" algn="r">
              <a:buNone/>
            </a:pPr>
            <a:r>
              <a:rPr lang="hr-HR" sz="18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1Kor </a:t>
            </a:r>
            <a:r>
              <a:rPr lang="hr-HR" sz="1800" b="1" dirty="0">
                <a:latin typeface="Calibri" panose="020F0502020204030204" pitchFamily="34" charset="0"/>
                <a:cs typeface="Calibri" panose="020F0502020204030204" pitchFamily="34" charset="0"/>
              </a:rPr>
              <a:t>12,12- 27)</a:t>
            </a:r>
          </a:p>
          <a:p>
            <a:endParaRPr lang="hr-H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024"/>
            <a:ext cx="4943872" cy="686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76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0D196946-FA1C-4FA4-A8B8-6F7F089A9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1492F2E-0C5E-4675-9868-5E10CD806FE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BDC16-AE19-4B5C-A73B-111B89270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8953"/>
            <a:ext cx="4395477" cy="681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468E7341-29A1-41BF-8FF8-C20C1E0F2775}"/>
              </a:ext>
            </a:extLst>
          </p:cNvPr>
          <p:cNvSpPr/>
          <p:nvPr/>
        </p:nvSpPr>
        <p:spPr>
          <a:xfrm>
            <a:off x="335360" y="476672"/>
            <a:ext cx="3600400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slušati jedni druge</a:t>
            </a: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97D6B89A-5274-4A20-BC51-8D5AC653C4E8}"/>
              </a:ext>
            </a:extLst>
          </p:cNvPr>
          <p:cNvSpPr/>
          <p:nvPr/>
        </p:nvSpPr>
        <p:spPr>
          <a:xfrm>
            <a:off x="3647728" y="2268344"/>
            <a:ext cx="3600400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dijeliti iskustva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8256B956-A421-440D-8408-CAB2F1A203DE}"/>
              </a:ext>
            </a:extLst>
          </p:cNvPr>
          <p:cNvSpPr/>
          <p:nvPr/>
        </p:nvSpPr>
        <p:spPr>
          <a:xfrm>
            <a:off x="651357" y="4060016"/>
            <a:ext cx="3284403" cy="1639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razlučiti na što nas potiče Duh Sveti</a:t>
            </a:r>
          </a:p>
        </p:txBody>
      </p:sp>
    </p:spTree>
    <p:extLst>
      <p:ext uri="{BB962C8B-B14F-4D97-AF65-F5344CB8AC3E}">
        <p14:creationId xmlns:p14="http://schemas.microsoft.com/office/powerpoint/2010/main" val="2178557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0D196946-FA1C-4FA4-A8B8-6F7F089A9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1492F2E-0C5E-4675-9868-5E10CD806FE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468E7341-29A1-41BF-8FF8-C20C1E0F2775}"/>
              </a:ext>
            </a:extLst>
          </p:cNvPr>
          <p:cNvSpPr/>
          <p:nvPr/>
        </p:nvSpPr>
        <p:spPr>
          <a:xfrm>
            <a:off x="263352" y="2547848"/>
            <a:ext cx="3600400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slavlje</a:t>
            </a:r>
            <a:endParaRPr lang="hr-HR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97D6B89A-5274-4A20-BC51-8D5AC653C4E8}"/>
              </a:ext>
            </a:extLst>
          </p:cNvPr>
          <p:cNvSpPr/>
          <p:nvPr/>
        </p:nvSpPr>
        <p:spPr>
          <a:xfrm>
            <a:off x="8489069" y="908720"/>
            <a:ext cx="3600400" cy="1766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dijeliti odgovornost za zajedničko poslanje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8256B956-A421-440D-8408-CAB2F1A203DE}"/>
              </a:ext>
            </a:extLst>
          </p:cNvPr>
          <p:cNvSpPr/>
          <p:nvPr/>
        </p:nvSpPr>
        <p:spPr>
          <a:xfrm>
            <a:off x="8489069" y="4509120"/>
            <a:ext cx="3600399" cy="1632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autoritet i sudjelovanje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CC40C5-F9C6-42E1-8F1D-E0901B78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-33674"/>
            <a:ext cx="4464496" cy="676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137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0D196946-FA1C-4FA4-A8B8-6F7F089A9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1492F2E-0C5E-4675-9868-5E10CD806FE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C437B3C-A3B4-4052-8679-3AF87D64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" y="-2649"/>
            <a:ext cx="5453616" cy="686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18D3F351-4F6C-4367-A1D7-B0302DA7C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7368830"/>
              </p:ext>
            </p:extLst>
          </p:nvPr>
        </p:nvGraphicFramePr>
        <p:xfrm>
          <a:off x="5469671" y="116632"/>
          <a:ext cx="6702152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8690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0D196946-FA1C-4FA4-A8B8-6F7F089A9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1492F2E-0C5E-4675-9868-5E10CD806FE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C437B3C-A3B4-4052-8679-3AF87D64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" y="0"/>
            <a:ext cx="1605488" cy="2019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3F8063E-1FEA-47D4-9C76-0911FE43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" y="4437112"/>
            <a:ext cx="1583794" cy="245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37C1A9-F009-4297-93A5-40CCA6C1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8" y="1932899"/>
            <a:ext cx="1641057" cy="2487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E9BB18E4-A58B-46ED-B0B4-C3568A0927E2}"/>
              </a:ext>
            </a:extLst>
          </p:cNvPr>
          <p:cNvSpPr txBox="1"/>
          <p:nvPr/>
        </p:nvSpPr>
        <p:spPr>
          <a:xfrm>
            <a:off x="1653144" y="526947"/>
            <a:ext cx="10327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CRKVA = MISTIČNO TIJELO KRISTOVO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1649AEB7-7FEC-4109-AC39-EB87A82F39EB}"/>
              </a:ext>
            </a:extLst>
          </p:cNvPr>
          <p:cNvSpPr txBox="1">
            <a:spLocks/>
          </p:cNvSpPr>
          <p:nvPr/>
        </p:nvSpPr>
        <p:spPr>
          <a:xfrm>
            <a:off x="2783632" y="144754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None/>
              <a:tabLst/>
              <a:defRPr/>
            </a:pPr>
            <a:r>
              <a:rPr kumimoji="0" lang="hr-HR" sz="27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Glava toga Tijela je Krist, a mi smo udovi toga Tijela po krštenju.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None/>
              <a:tabLst/>
              <a:defRPr/>
            </a:pPr>
            <a:endParaRPr kumimoji="0" lang="hr-HR" sz="27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None/>
              <a:tabLst/>
              <a:defRPr/>
            </a:pPr>
            <a:r>
              <a:rPr kumimoji="0" lang="hr-HR" sz="2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različitost službi i darova (karizmi), ali jedinstvo poslanja          međusobno upotpunjavanje zvanja, službi i odgovornosti         vjernici laici su suradnici (svećenika) u pastoralu, ali oni su i suodgovorni za Crkvu te su svi vjernici (laici i zaređeni) pozvani aktivno sudjelovati u životu Crkve zbog krsnog biljega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None/>
              <a:tabLst/>
              <a:defRPr/>
            </a:pP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B8CBBB15-F48B-4EF2-AD38-41091FCD0FDA}"/>
              </a:ext>
            </a:extLst>
          </p:cNvPr>
          <p:cNvCxnSpPr/>
          <p:nvPr/>
        </p:nvCxnSpPr>
        <p:spPr>
          <a:xfrm>
            <a:off x="4223792" y="3552923"/>
            <a:ext cx="576064" cy="0"/>
          </a:xfrm>
          <a:prstGeom prst="straightConnector1">
            <a:avLst/>
          </a:prstGeom>
          <a:noFill/>
          <a:ln w="11429" cap="flat" cmpd="sng" algn="ctr">
            <a:solidFill>
              <a:sysClr val="windowText" lastClr="000000"/>
            </a:solidFill>
            <a:prstDash val="sysDash"/>
            <a:tailEnd type="arrow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87F4141D-66B9-4F47-BDC5-BA86725B1E66}"/>
              </a:ext>
            </a:extLst>
          </p:cNvPr>
          <p:cNvCxnSpPr/>
          <p:nvPr/>
        </p:nvCxnSpPr>
        <p:spPr>
          <a:xfrm>
            <a:off x="6168008" y="3967827"/>
            <a:ext cx="576064" cy="0"/>
          </a:xfrm>
          <a:prstGeom prst="straightConnector1">
            <a:avLst/>
          </a:prstGeom>
          <a:noFill/>
          <a:ln w="11429" cap="flat" cmpd="sng" algn="ctr">
            <a:solidFill>
              <a:sysClr val="windowText" lastClr="000000"/>
            </a:solidFill>
            <a:prstDash val="sysDash"/>
            <a:tailEnd type="arrow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8E264100-9D6E-4529-B9CC-90477CB71B1C}"/>
              </a:ext>
            </a:extLst>
          </p:cNvPr>
          <p:cNvCxnSpPr/>
          <p:nvPr/>
        </p:nvCxnSpPr>
        <p:spPr>
          <a:xfrm>
            <a:off x="6888088" y="2023611"/>
            <a:ext cx="0" cy="648072"/>
          </a:xfrm>
          <a:prstGeom prst="straightConnector1">
            <a:avLst/>
          </a:prstGeom>
          <a:noFill/>
          <a:ln w="11429" cap="flat" cmpd="sng" algn="ctr">
            <a:solidFill>
              <a:sysClr val="windowText" lastClr="000000"/>
            </a:solidFill>
            <a:prstDash val="sysDash"/>
            <a:tailEnd type="arrow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16643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0D196946-FA1C-4FA4-A8B8-6F7F089A9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1492F2E-0C5E-4675-9868-5E10CD806FE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C437B3C-A3B4-4052-8679-3AF87D64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" y="0"/>
            <a:ext cx="1605488" cy="2019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3F8063E-1FEA-47D4-9C76-0911FE43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" y="4437112"/>
            <a:ext cx="1583794" cy="245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37C1A9-F009-4297-93A5-40CCA6C1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8" y="1932899"/>
            <a:ext cx="1641057" cy="2487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7EBA97D7-83E6-4A8B-BCA6-FF77D443CACB}"/>
              </a:ext>
            </a:extLst>
          </p:cNvPr>
          <p:cNvSpPr txBox="1">
            <a:spLocks/>
          </p:cNvSpPr>
          <p:nvPr/>
        </p:nvSpPr>
        <p:spPr>
          <a:xfrm>
            <a:off x="1828800" y="548680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CRKVA JE ZAJEDNICA KOJA JE PO SVOME USTROJSTVU HIJERARHIJSKA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43474CD1-F1E2-4B03-AC9C-3015DE6927E8}"/>
              </a:ext>
            </a:extLst>
          </p:cNvPr>
          <p:cNvSpPr txBox="1">
            <a:spLocks/>
          </p:cNvSpPr>
          <p:nvPr/>
        </p:nvSpPr>
        <p:spPr>
          <a:xfrm>
            <a:off x="1950368" y="1628800"/>
            <a:ext cx="8291264" cy="48531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pastiri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(rimski biskup, zbor biskupa, svećenstvo) autentični čuvari, tumači i svjedoci vjere cijele Crkve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dioništvo </a:t>
            </a: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vjernika laika 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 Kristovoj kraljevskoj, svećeničkoj i proročkoj službi događa se sakramentom krštenja, odnosno participiranjem Kristova vjernika u općem svećeništvu koje nosi odgovornost u suradnji s </a:t>
            </a:r>
            <a:r>
              <a:rPr kumimoji="0" lang="hr-HR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ministerijalnim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svećeništvom (klerom)</a:t>
            </a:r>
          </a:p>
        </p:txBody>
      </p:sp>
    </p:spTree>
    <p:extLst>
      <p:ext uri="{BB962C8B-B14F-4D97-AF65-F5344CB8AC3E}">
        <p14:creationId xmlns:p14="http://schemas.microsoft.com/office/powerpoint/2010/main" val="2359161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0D196946-FA1C-4FA4-A8B8-6F7F089A9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1492F2E-0C5E-4675-9868-5E10CD806FE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C437B3C-A3B4-4052-8679-3AF87D64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" y="0"/>
            <a:ext cx="1605488" cy="2019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3F8063E-1FEA-47D4-9C76-0911FE43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" y="4437112"/>
            <a:ext cx="1583794" cy="245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37C1A9-F009-4297-93A5-40CCA6C1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8" y="1932899"/>
            <a:ext cx="1641057" cy="2487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Naslov 1">
            <a:extLst>
              <a:ext uri="{FF2B5EF4-FFF2-40B4-BE49-F238E27FC236}">
                <a16:creationId xmlns:a16="http://schemas.microsoft.com/office/drawing/2014/main" id="{79282537-000E-4FB0-8F29-7E2C2CE6D876}"/>
              </a:ext>
            </a:extLst>
          </p:cNvPr>
          <p:cNvSpPr txBox="1">
            <a:spLocks/>
          </p:cNvSpPr>
          <p:nvPr/>
        </p:nvSpPr>
        <p:spPr>
          <a:xfrm>
            <a:off x="906392" y="1751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300" b="0" i="0" u="none" strike="noStrike" kern="1200" cap="none" spc="0" normalizeH="0" baseline="0" noProof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EUHARISTIJA – LITURGIJSKO SLAVLJE</a:t>
            </a:r>
            <a:endParaRPr kumimoji="0" lang="hr-HR" sz="3300" b="0" i="0" u="none" strike="noStrike" kern="1200" cap="none" spc="0" normalizeH="0" baseline="0" noProof="0" dirty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j-ea"/>
              <a:cs typeface="+mj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C5EE6D8-F394-4D4E-832C-E06789B3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184577"/>
            <a:ext cx="3911208" cy="54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Pravokutnik 19">
            <a:extLst>
              <a:ext uri="{FF2B5EF4-FFF2-40B4-BE49-F238E27FC236}">
                <a16:creationId xmlns:a16="http://schemas.microsoft.com/office/drawing/2014/main" id="{55551BFA-1140-4F8F-8B4F-2708C44D2B67}"/>
              </a:ext>
            </a:extLst>
          </p:cNvPr>
          <p:cNvSpPr/>
          <p:nvPr/>
        </p:nvSpPr>
        <p:spPr>
          <a:xfrm>
            <a:off x="2855640" y="1839368"/>
            <a:ext cx="4572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hr-HR" sz="3200" i="1" dirty="0">
                <a:solidFill>
                  <a:prstClr val="black"/>
                </a:solidFill>
                <a:latin typeface="Georgia"/>
              </a:rPr>
              <a:t>»Zajednički hod« moguć je samo ako se temelji na zajedničkome slušanju Božje riječi i na slavljenju euharistije. </a:t>
            </a:r>
          </a:p>
          <a:p>
            <a:pPr algn="ctr">
              <a:spcBef>
                <a:spcPct val="20000"/>
              </a:spcBef>
            </a:pPr>
            <a:endParaRPr lang="hr-HR" sz="3200" i="1" dirty="0">
              <a:solidFill>
                <a:prstClr val="black"/>
              </a:solidFill>
              <a:latin typeface="Georgia"/>
            </a:endParaRPr>
          </a:p>
          <a:p>
            <a:pPr algn="ctr">
              <a:spcBef>
                <a:spcPct val="20000"/>
              </a:spcBef>
            </a:pPr>
            <a:r>
              <a:rPr lang="hr-HR" sz="3200" i="1" dirty="0">
                <a:solidFill>
                  <a:prstClr val="black"/>
                </a:solidFill>
                <a:latin typeface="Georgia"/>
              </a:rPr>
              <a:t>(</a:t>
            </a:r>
            <a:r>
              <a:rPr lang="hr-HR" sz="3200" i="1" dirty="0" err="1">
                <a:solidFill>
                  <a:prstClr val="black"/>
                </a:solidFill>
                <a:latin typeface="Georgia"/>
              </a:rPr>
              <a:t>Vademecum</a:t>
            </a:r>
            <a:r>
              <a:rPr lang="hr-HR" sz="3200" i="1" dirty="0">
                <a:solidFill>
                  <a:prstClr val="black"/>
                </a:solidFill>
                <a:latin typeface="Georgia"/>
              </a:rPr>
              <a:t> 2021.)</a:t>
            </a:r>
          </a:p>
        </p:txBody>
      </p:sp>
    </p:spTree>
    <p:extLst>
      <p:ext uri="{BB962C8B-B14F-4D97-AF65-F5344CB8AC3E}">
        <p14:creationId xmlns:p14="http://schemas.microsoft.com/office/powerpoint/2010/main" val="602485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0D196946-FA1C-4FA4-A8B8-6F7F089A9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1492F2E-0C5E-4675-9868-5E10CD806FE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id="{79282537-000E-4FB0-8F29-7E2C2CE6D876}"/>
              </a:ext>
            </a:extLst>
          </p:cNvPr>
          <p:cNvSpPr txBox="1">
            <a:spLocks/>
          </p:cNvSpPr>
          <p:nvPr/>
        </p:nvSpPr>
        <p:spPr>
          <a:xfrm>
            <a:off x="27142" y="188640"/>
            <a:ext cx="12164857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300" b="0" i="0" u="none" strike="noStrike" kern="1200" cap="none" spc="0" normalizeH="0" baseline="0" noProof="0" dirty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EUHARISTIJA – LITURGIJSKO SLAVLJE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2DF186BC-E788-41FC-B331-AA7B60078346}"/>
              </a:ext>
            </a:extLst>
          </p:cNvPr>
          <p:cNvSpPr txBox="1">
            <a:spLocks/>
          </p:cNvSpPr>
          <p:nvPr/>
        </p:nvSpPr>
        <p:spPr>
          <a:xfrm>
            <a:off x="551384" y="1143998"/>
            <a:ext cx="11161240" cy="45720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kern="0" dirty="0">
                <a:latin typeface="Georgia" panose="02040502050405020303" pitchFamily="18" charset="0"/>
              </a:rPr>
              <a:t>naše zajedništvo s Kristom i nas međusobno se događa u euharistiji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kern="0" dirty="0">
                <a:latin typeface="Georgia" panose="02040502050405020303" pitchFamily="18" charset="0"/>
              </a:rPr>
              <a:t>u srcu svake župne zajednice, okupljanje je oko liturgijskog slavlja</a:t>
            </a:r>
            <a:endParaRPr lang="hr-HR" sz="2800" i="1" kern="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kern="0" dirty="0">
                <a:latin typeface="Georgia" panose="02040502050405020303" pitchFamily="18" charset="0"/>
              </a:rPr>
              <a:t>svaki član Crkve pozvan je na aktivno sudjelovanje u liturgijskom slavlju koje čini Crkvu živom</a:t>
            </a:r>
            <a:endParaRPr lang="hr-HR" sz="2800" i="1" kern="0" dirty="0">
              <a:latin typeface="Georgia" panose="02040502050405020303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39EB9DA-0CF6-47D3-8D58-D9DCDFFAA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924944"/>
            <a:ext cx="5713744" cy="381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8F64109-6D92-432A-8641-E0D8B98C5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7" y="2644090"/>
            <a:ext cx="6142507" cy="4099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233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3966D302-68ED-43A5-81D9-57AF50490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B9C09BA-80F6-4C8B-8C18-8A820DA6F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196477"/>
            <a:ext cx="8568952" cy="1025069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Rasprava u manjim skupinama</a:t>
            </a:r>
            <a:endParaRPr lang="it-IT" b="1" dirty="0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58D5B0F6-6BFD-42DD-955F-16F7177C6CB9}"/>
              </a:ext>
            </a:extLst>
          </p:cNvPr>
          <p:cNvSpPr/>
          <p:nvPr/>
        </p:nvSpPr>
        <p:spPr>
          <a:xfrm>
            <a:off x="7032104" y="1438983"/>
            <a:ext cx="3600400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slavlje</a:t>
            </a:r>
            <a:endParaRPr lang="hr-HR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33A4D799-2146-406B-85A9-6CE758B47DE9}"/>
              </a:ext>
            </a:extLst>
          </p:cNvPr>
          <p:cNvSpPr/>
          <p:nvPr/>
        </p:nvSpPr>
        <p:spPr>
          <a:xfrm>
            <a:off x="7032104" y="2914074"/>
            <a:ext cx="3600400" cy="1766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dijeliti odgovornost za zajedničko poslanje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52860FBD-6748-41B5-8070-3F929F8AF30F}"/>
              </a:ext>
            </a:extLst>
          </p:cNvPr>
          <p:cNvSpPr/>
          <p:nvPr/>
        </p:nvSpPr>
        <p:spPr>
          <a:xfrm>
            <a:off x="7032105" y="4602828"/>
            <a:ext cx="3600399" cy="1632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autoritet i sudjelovanje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86797F25-C8A0-40D7-837B-F9D23C7311C9}"/>
              </a:ext>
            </a:extLst>
          </p:cNvPr>
          <p:cNvSpPr/>
          <p:nvPr/>
        </p:nvSpPr>
        <p:spPr>
          <a:xfrm>
            <a:off x="2063552" y="1526225"/>
            <a:ext cx="43924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000" i="1" dirty="0"/>
          </a:p>
          <a:p>
            <a:r>
              <a:rPr lang="hr-HR" sz="2000" i="1" dirty="0"/>
              <a:t>Cilj biskupijske etape sinodskoga hoda jest savjetovati se s Božjim narodom kako bi se sinodski proces ostvario slušanjem svih krštenih. </a:t>
            </a:r>
          </a:p>
          <a:p>
            <a:endParaRPr lang="hr-HR" sz="2000" i="1" dirty="0"/>
          </a:p>
          <a:p>
            <a:endParaRPr lang="hr-HR" sz="2000" i="1" dirty="0"/>
          </a:p>
          <a:p>
            <a:r>
              <a:rPr lang="hr-HR" sz="2000" i="1" dirty="0"/>
              <a:t>Sazivanjem ove Sinode papa Franjo poziva sve krštene da sudjeluju u ovom sinodskom procesu koji počinje na biskupijskoj razini. </a:t>
            </a:r>
          </a:p>
          <a:p>
            <a:endParaRPr lang="hr-HR" sz="2000" i="1" dirty="0"/>
          </a:p>
          <a:p>
            <a:r>
              <a:rPr lang="hr-HR" sz="2000" i="1" dirty="0"/>
              <a:t>                                            </a:t>
            </a:r>
          </a:p>
          <a:p>
            <a:r>
              <a:rPr lang="hr-HR" sz="2000" i="1" dirty="0"/>
              <a:t>                                          (</a:t>
            </a:r>
            <a:r>
              <a:rPr lang="hr-HR" sz="2000" i="1" dirty="0" err="1"/>
              <a:t>Vademecum</a:t>
            </a:r>
            <a:r>
              <a:rPr lang="hr-HR" sz="2000" i="1" dirty="0"/>
              <a:t>)</a:t>
            </a:r>
          </a:p>
          <a:p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131885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3966D302-68ED-43A5-81D9-57AF50490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9055A97-B304-4F16-BF43-9E6EF654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" y="0"/>
            <a:ext cx="833992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B9C09BA-80F6-4C8B-8C18-8A820DA6F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1941" y="1844824"/>
            <a:ext cx="3886978" cy="2387600"/>
          </a:xfrm>
        </p:spPr>
        <p:txBody>
          <a:bodyPr>
            <a:normAutofit/>
          </a:bodyPr>
          <a:lstStyle/>
          <a:p>
            <a:r>
              <a:rPr lang="hr-HR" b="1" dirty="0"/>
              <a:t> - stanka -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77213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7149CB8-68B2-4E29-BF94-12C4221C3069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09482379-6F67-48E5-8455-D37DF595A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450841"/>
              </p:ext>
            </p:extLst>
          </p:nvPr>
        </p:nvGraphicFramePr>
        <p:xfrm>
          <a:off x="2191792" y="1498269"/>
          <a:ext cx="7808416" cy="386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avokutnik 5">
            <a:extLst>
              <a:ext uri="{FF2B5EF4-FFF2-40B4-BE49-F238E27FC236}">
                <a16:creationId xmlns:a16="http://schemas.microsoft.com/office/drawing/2014/main" id="{71A8CDE4-6585-4217-B9FF-060AC09F5097}"/>
              </a:ext>
            </a:extLst>
          </p:cNvPr>
          <p:cNvSpPr/>
          <p:nvPr/>
        </p:nvSpPr>
        <p:spPr>
          <a:xfrm>
            <a:off x="7176120" y="260648"/>
            <a:ext cx="4756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Tijek susreta</a:t>
            </a:r>
          </a:p>
        </p:txBody>
      </p:sp>
    </p:spTree>
    <p:extLst>
      <p:ext uri="{BB962C8B-B14F-4D97-AF65-F5344CB8AC3E}">
        <p14:creationId xmlns:p14="http://schemas.microsoft.com/office/powerpoint/2010/main" val="2176903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3966D302-68ED-43A5-81D9-57AF50490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B9C09BA-80F6-4C8B-8C18-8A820DA6F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196477"/>
            <a:ext cx="8712968" cy="1025069"/>
          </a:xfrm>
        </p:spPr>
        <p:txBody>
          <a:bodyPr>
            <a:noAutofit/>
          </a:bodyPr>
          <a:lstStyle/>
          <a:p>
            <a:r>
              <a:rPr lang="hr-HR" sz="4800" b="1" dirty="0"/>
              <a:t>Predstavljanje rada manjih skupina</a:t>
            </a:r>
            <a:endParaRPr lang="it-IT" sz="4800" b="1" dirty="0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58D5B0F6-6BFD-42DD-955F-16F7177C6CB9}"/>
              </a:ext>
            </a:extLst>
          </p:cNvPr>
          <p:cNvSpPr/>
          <p:nvPr/>
        </p:nvSpPr>
        <p:spPr>
          <a:xfrm>
            <a:off x="7032104" y="1438983"/>
            <a:ext cx="3600400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slavlje</a:t>
            </a:r>
            <a:endParaRPr lang="hr-HR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33A4D799-2146-406B-85A9-6CE758B47DE9}"/>
              </a:ext>
            </a:extLst>
          </p:cNvPr>
          <p:cNvSpPr/>
          <p:nvPr/>
        </p:nvSpPr>
        <p:spPr>
          <a:xfrm>
            <a:off x="7032104" y="2914074"/>
            <a:ext cx="3600400" cy="1766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dijeliti odgovornost za zajedničko poslanje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52860FBD-6748-41B5-8070-3F929F8AF30F}"/>
              </a:ext>
            </a:extLst>
          </p:cNvPr>
          <p:cNvSpPr/>
          <p:nvPr/>
        </p:nvSpPr>
        <p:spPr>
          <a:xfrm>
            <a:off x="7032105" y="4602828"/>
            <a:ext cx="3600399" cy="1632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autoritet i sudjelovanje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B567ABFD-00B2-4216-A574-31781F13C393}"/>
              </a:ext>
            </a:extLst>
          </p:cNvPr>
          <p:cNvSpPr/>
          <p:nvPr/>
        </p:nvSpPr>
        <p:spPr>
          <a:xfrm>
            <a:off x="1703512" y="2080173"/>
            <a:ext cx="48245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i="1" dirty="0"/>
              <a:t>Cilj je ove Sinode osluškivati, </a:t>
            </a:r>
            <a:br>
              <a:rPr lang="hr-HR" sz="3200" i="1" dirty="0"/>
            </a:br>
            <a:r>
              <a:rPr lang="hr-HR" sz="3200" i="1" dirty="0"/>
              <a:t>u zajedništvu </a:t>
            </a:r>
            <a:br>
              <a:rPr lang="hr-HR" sz="3200" i="1" dirty="0"/>
            </a:br>
            <a:r>
              <a:rPr lang="hr-HR" sz="3200" i="1" dirty="0"/>
              <a:t>svega Božjeg naroda, </a:t>
            </a:r>
            <a:br>
              <a:rPr lang="hr-HR" sz="3200" i="1" dirty="0"/>
            </a:br>
            <a:r>
              <a:rPr lang="hr-HR" sz="3200" i="1" dirty="0"/>
              <a:t>ono što Duh Sveti </a:t>
            </a:r>
            <a:br>
              <a:rPr lang="hr-HR" sz="3200" i="1" dirty="0"/>
            </a:br>
            <a:r>
              <a:rPr lang="hr-HR" sz="3200" i="1" dirty="0"/>
              <a:t>govori Crkvi. </a:t>
            </a:r>
          </a:p>
          <a:p>
            <a:pPr algn="ctr"/>
            <a:endParaRPr lang="hr-HR" sz="3200" i="1" dirty="0"/>
          </a:p>
          <a:p>
            <a:pPr algn="r"/>
            <a:r>
              <a:rPr lang="hr-HR" sz="2400" i="1" dirty="0"/>
              <a:t>(</a:t>
            </a:r>
            <a:r>
              <a:rPr lang="hr-HR" sz="2400" i="1" dirty="0" err="1"/>
              <a:t>Vademecum</a:t>
            </a:r>
            <a:r>
              <a:rPr lang="hr-HR" sz="2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4877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9B1C5915-0ACD-426D-9040-62609E3C99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9B01E367-5F91-42B6-92FA-6703D57025B8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D53EA69-A730-4AC0-8FBA-4F0295215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07" y="0"/>
            <a:ext cx="4577793" cy="6858000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86897B10-C089-49E5-A586-255A6A56075B}"/>
              </a:ext>
            </a:extLst>
          </p:cNvPr>
          <p:cNvSpPr txBox="1">
            <a:spLocks/>
          </p:cNvSpPr>
          <p:nvPr/>
        </p:nvSpPr>
        <p:spPr>
          <a:xfrm>
            <a:off x="191345" y="620688"/>
            <a:ext cx="7336238" cy="54006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Pod obranu se Tvoju utječemo, sveta Bogorodice.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Ne odbij nam molbe u potrebama našim,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nego nas od svih pogibli </a:t>
            </a:r>
            <a:r>
              <a:rPr lang="hr-HR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uvijek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oslobodi.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Djevice slavna i blagoslovljena,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Gospođo naša,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Posrednice naša,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Zagovornice naša!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Sa svojim nas Sinom pomiri,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svojemu nas Sinu preporuči,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svojemu nas Sinu izruči. </a:t>
            </a:r>
          </a:p>
          <a:p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Amen.</a:t>
            </a:r>
            <a:r>
              <a:rPr lang="vi-VN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endParaRPr lang="vi-VN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EC81728-6868-4FDA-A5D6-465A83ADA359}"/>
              </a:ext>
            </a:extLst>
          </p:cNvPr>
          <p:cNvSpPr txBox="1">
            <a:spLocks/>
          </p:cNvSpPr>
          <p:nvPr/>
        </p:nvSpPr>
        <p:spPr>
          <a:xfrm>
            <a:off x="1487488" y="5589241"/>
            <a:ext cx="6126719" cy="1110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Molitveni završetak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8524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AB4FF-8DBC-4526-8FA5-E6EA2A25A4EC}" type="slidenum">
              <a:rPr kumimoji="0" lang="pl-PL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8946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Do nebesa </a:t>
            </a:r>
            <a:r>
              <a:rPr kumimoji="0" lang="hr-HR" altLang="sr-Latn-R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nek</a:t>
            </a: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se ori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naših grudi gromki glas!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Neka jeknu rajski dvori,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nek</a:t>
            </a: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nas čuje Isus Spas: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Isukrste, Srcu tvom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 nama naš se kune dom: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Dušom, tijelom vijek sam tvoj,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za krst časni </a:t>
            </a:r>
            <a:r>
              <a:rPr kumimoji="0" lang="hr-HR" altLang="sr-Latn-R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bijuć</a:t>
            </a:r>
            <a:r>
              <a:rPr kumimoji="0" lang="hr-HR" altLang="sr-Latn-R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boj!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8F80FBA8-3E4A-4186-9313-D1495BFCBEFE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830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EC8AE-2F89-49B5-898D-1920A6D536CE}" type="slidenum">
              <a:rPr kumimoji="0" lang="pl-PL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2018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Čujte, puci, širom svijeta,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oci naši čujte sad!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čujte, sluge pakla kleta,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kako Hrvat kliče mlad!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Isukrste, Srcu tvom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 nama naš se kune dom: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Dušom, tijelom vijek sam tvoj,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za krst časni bijuć boj!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FB65E174-59F7-4744-8642-C037FFE3C06C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359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3D340-DBBB-407C-9EBB-11DBF0048778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0" y="70431"/>
            <a:ext cx="12192000" cy="672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 da Te ljubim,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Tvoju Riječ da čuvam ja.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 da je nosim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sred srca svojega.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Samo Tebi da se klanjam,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samo Tebi predam sve,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 Te ljubim srcem cijelim,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Marija, Isuse.</a:t>
            </a:r>
          </a:p>
        </p:txBody>
      </p:sp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6180" name="Line 4"/>
          <p:cNvSpPr>
            <a:spLocks noChangeShapeType="1"/>
          </p:cNvSpPr>
          <p:nvPr/>
        </p:nvSpPr>
        <p:spPr bwMode="auto">
          <a:xfrm>
            <a:off x="2351088" y="3429000"/>
            <a:ext cx="741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6681EF60-C0AC-4330-B6ED-5E22134CC56A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241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C1067-8EC0-4485-A593-8E0F32CBF445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0" y="70428"/>
            <a:ext cx="12192000" cy="672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 da Te ljubim,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Tvoju bol da dijelim ja.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 da Te pratim,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sve do križa Tvojega.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Samo Tebi da se klanjam,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samo Tebi predam sve,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 Te ljubim srcem cijelim,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Marija, Isuse.</a:t>
            </a: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7204" name="Line 4"/>
          <p:cNvSpPr>
            <a:spLocks noChangeShapeType="1"/>
          </p:cNvSpPr>
          <p:nvPr/>
        </p:nvSpPr>
        <p:spPr bwMode="auto">
          <a:xfrm>
            <a:off x="2351088" y="3429000"/>
            <a:ext cx="741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B54DA5B1-DC56-4011-A540-B984503263D2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700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29EB7-4114-446B-911A-FFB9C9CE8581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0" y="70430"/>
            <a:ext cx="12192000" cy="672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 da Te ljubim,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Tvoj put da slijedim ja.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 da Ti služim,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 Ti predam život sav.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Samo Tebi da se klanjam,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samo Tebi predam sve,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 Te ljubim srcem cijelim,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kao Marija, Isuse.</a:t>
            </a:r>
          </a:p>
        </p:txBody>
      </p:sp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8228" name="Line 4"/>
          <p:cNvSpPr>
            <a:spLocks noChangeShapeType="1"/>
          </p:cNvSpPr>
          <p:nvPr/>
        </p:nvSpPr>
        <p:spPr bwMode="auto">
          <a:xfrm>
            <a:off x="2351088" y="3429000"/>
            <a:ext cx="741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0E5B9442-E782-4AB8-8059-B80B47E06023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944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EACF-8710-4E6E-AA0C-DC4893693791}" type="slidenum">
              <a:rPr lang="hr-HR" altLang="sr-Latn-RS"/>
              <a:pPr/>
              <a:t>37</a:t>
            </a:fld>
            <a:endParaRPr lang="hr-HR" altLang="sr-Latn-RS"/>
          </a:p>
        </p:txBody>
      </p:sp>
      <p:sp>
        <p:nvSpPr>
          <p:cNvPr id="3448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68219"/>
            <a:ext cx="9144000" cy="5040313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Kruh svoj s gladnim dijeli,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tužna razveseli,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bolesna pohodi,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sljepca</a:t>
            </a: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k cilju vodi!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72B36F3E-FC7A-472A-A885-8B9DD65DFB0D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663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B643-ECC8-4F4D-8F53-77803DCA2698}" type="slidenum">
              <a:rPr lang="hr-HR" altLang="sr-Latn-RS"/>
              <a:pPr/>
              <a:t>38</a:t>
            </a:fld>
            <a:endParaRPr lang="hr-HR" altLang="sr-Latn-RS"/>
          </a:p>
        </p:txBody>
      </p:sp>
      <p:sp>
        <p:nvSpPr>
          <p:cNvPr id="34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806852"/>
            <a:ext cx="9144000" cy="5040313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Žedna vodom poji,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tjeskobna spokoji,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samotnom pristupi,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srca ne otupi.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383E93DF-5AD0-422E-8C74-32B3B2CAC579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241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EE7C-B1C3-4F92-9D27-523D580A1FB0}" type="slidenum">
              <a:rPr lang="hr-HR" altLang="sr-Latn-RS"/>
              <a:pPr/>
              <a:t>39</a:t>
            </a:fld>
            <a:endParaRPr lang="hr-HR" altLang="sr-Latn-RS"/>
          </a:p>
        </p:txBody>
      </p:sp>
      <p:sp>
        <p:nvSpPr>
          <p:cNvPr id="3452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55335"/>
            <a:ext cx="9144000" cy="5040313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Mira tvorac budi,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nikoga ne sudi,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potlačena brani,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Blagi sad su dani.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A32721B3-E8C4-467E-BCCC-4C2CCC2C0E3A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33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D2798-5DAD-4913-9049-4CE4F026229F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0690" name="Text Box 2"/>
          <p:cNvSpPr txBox="1">
            <a:spLocks noChangeArrowheads="1"/>
          </p:cNvSpPr>
          <p:nvPr/>
        </p:nvSpPr>
        <p:spPr bwMode="auto">
          <a:xfrm>
            <a:off x="167425" y="-1478"/>
            <a:ext cx="11861443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1. Od sva se četiri vjetra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Crkva sabire sveta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 živi božji hram: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Krist joj je glava,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Duh Božji snaga,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Marija Mati, a nebo dom.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Kako je dobro, kako je lijepo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zajedno biti u domu Tvom.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9399B742-B22F-43F0-90AB-60ECDCEB9228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553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BF4F-4786-4191-859B-03A304316030}" type="slidenum">
              <a:rPr lang="hr-HR" altLang="sr-Latn-RS"/>
              <a:pPr/>
              <a:t>40</a:t>
            </a:fld>
            <a:endParaRPr lang="hr-HR" altLang="sr-Latn-RS"/>
          </a:p>
        </p:txBody>
      </p:sp>
      <p:sp>
        <p:nvSpPr>
          <p:cNvPr id="3454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55339"/>
            <a:ext cx="9144000" cy="5040313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Protivnika ljubi,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nadanja ne gubi.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Kristu budi vjeran,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Duhom naprijed tjeran.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  <a:b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Milosti je čas, Isus zove nas!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BD87015D-5788-4C35-BD32-E18FD138C830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146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B8D62-99B5-4305-9C64-D893EFEDE352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658" name="Text Box 2"/>
          <p:cNvSpPr txBox="1">
            <a:spLocks noChangeArrowheads="1"/>
          </p:cNvSpPr>
          <p:nvPr/>
        </p:nvSpPr>
        <p:spPr bwMode="auto">
          <a:xfrm>
            <a:off x="0" y="566155"/>
            <a:ext cx="12192000" cy="58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Krist jednom stade na žalu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tražeć</a:t>
            </a: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' ljude za velika djela;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 love srca božanskom riječi.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O, Bože, zar si pozvao mene?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Tvoje usne moje rekoše ime.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Svoju lađu sada ostavljam žalu,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odsad idem kamo šalješ me Ti.</a:t>
            </a: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26660" name="Line 4"/>
          <p:cNvSpPr>
            <a:spLocks noChangeShapeType="1"/>
          </p:cNvSpPr>
          <p:nvPr/>
        </p:nvSpPr>
        <p:spPr bwMode="auto">
          <a:xfrm>
            <a:off x="1992313" y="3131445"/>
            <a:ext cx="828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16E2A948-128D-4E07-84F3-A05AE9A384A0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694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F148F-2ACE-447A-99B2-9CC2DFCB7703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682" name="Text Box 2"/>
          <p:cNvSpPr txBox="1">
            <a:spLocks noChangeArrowheads="1"/>
          </p:cNvSpPr>
          <p:nvPr/>
        </p:nvSpPr>
        <p:spPr bwMode="auto">
          <a:xfrm>
            <a:off x="0" y="566156"/>
            <a:ext cx="12192000" cy="58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Ja sam siromašan čovjek,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moje blago su predanost Tebi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srce čisto da idem s Tobom.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O, Bože, zar si pozvao mene?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Tvoje usne moje rekoše ime.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Svoju lađu sada ostavljam žalu,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odsad idem kamo šalješ me Ti.</a:t>
            </a: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27684" name="Line 4"/>
          <p:cNvSpPr>
            <a:spLocks noChangeShapeType="1"/>
          </p:cNvSpPr>
          <p:nvPr/>
        </p:nvSpPr>
        <p:spPr bwMode="auto">
          <a:xfrm>
            <a:off x="1992313" y="3131445"/>
            <a:ext cx="828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7A64D9C2-C87A-42D8-A9C5-D132C4119C7C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064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0C830-BA25-4CE4-9E28-5AC04E02FAB6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8706" name="Text Box 2"/>
          <p:cNvSpPr txBox="1">
            <a:spLocks noChangeArrowheads="1"/>
          </p:cNvSpPr>
          <p:nvPr/>
        </p:nvSpPr>
        <p:spPr bwMode="auto">
          <a:xfrm>
            <a:off x="0" y="566155"/>
            <a:ext cx="12192000" cy="58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Ti trebaš dlanove moje,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moga srca ražaren plamen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kaplje znoja, samoću moju.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O, Bože, zar si pozvao mene?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Tvoje usne moje rekoše ime.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Svoju lađu sada ostavljam žalu,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odsad idem kamo šalješ me Ti.</a:t>
            </a:r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8708" name="Line 4"/>
          <p:cNvSpPr>
            <a:spLocks noChangeShapeType="1"/>
          </p:cNvSpPr>
          <p:nvPr/>
        </p:nvSpPr>
        <p:spPr bwMode="auto">
          <a:xfrm>
            <a:off x="1992313" y="3131445"/>
            <a:ext cx="828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79CB28EC-DEB6-44D8-B991-642B8F3AB04E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943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9C3D8-4EC4-4E81-8023-EF8820A0ACEB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9730" name="Text Box 2"/>
          <p:cNvSpPr txBox="1">
            <a:spLocks noChangeArrowheads="1"/>
          </p:cNvSpPr>
          <p:nvPr/>
        </p:nvSpPr>
        <p:spPr bwMode="auto">
          <a:xfrm>
            <a:off x="0" y="566155"/>
            <a:ext cx="12192000" cy="58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Ti i ja krećemo danas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lovit' srca na moru života,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 mreža bit' će riječ Božja prava.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O, Bože, zar si pozvao mene?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Tvoje usne moje rekoše ime.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Svoju lađu sada ostavljam žalu,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odsad idem kamo šalješ me Ti.</a:t>
            </a: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9732" name="Line 4"/>
          <p:cNvSpPr>
            <a:spLocks noChangeShapeType="1"/>
          </p:cNvSpPr>
          <p:nvPr/>
        </p:nvSpPr>
        <p:spPr bwMode="auto">
          <a:xfrm>
            <a:off x="1992313" y="3131445"/>
            <a:ext cx="828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95D644B9-337B-4772-B61E-E896AB2DF6EA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544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3966D302-68ED-43A5-81D9-57AF50490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"/>
            <a:ext cx="12192000" cy="684756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B9C09BA-80F6-4C8B-8C18-8A820DA6F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903" y="-99392"/>
            <a:ext cx="8205669" cy="1258481"/>
          </a:xfrm>
        </p:spPr>
        <p:txBody>
          <a:bodyPr>
            <a:normAutofit/>
          </a:bodyPr>
          <a:lstStyle/>
          <a:p>
            <a:r>
              <a:rPr lang="hr-HR" sz="5400" b="1" dirty="0">
                <a:solidFill>
                  <a:srgbClr val="F89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Kad ćemo se opet susresti?</a:t>
            </a:r>
            <a:endParaRPr lang="it-IT" sz="5400" b="1" dirty="0">
              <a:solidFill>
                <a:srgbClr val="F89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Google Shape;147;p22">
            <a:extLst>
              <a:ext uri="{FF2B5EF4-FFF2-40B4-BE49-F238E27FC236}">
                <a16:creationId xmlns:a16="http://schemas.microsoft.com/office/drawing/2014/main" id="{0B10F393-6E7E-44CA-8A3D-A86950C390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1396" b="14650"/>
          <a:stretch/>
        </p:blipFill>
        <p:spPr>
          <a:xfrm>
            <a:off x="191344" y="2159342"/>
            <a:ext cx="2520280" cy="306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6;p31">
            <a:extLst>
              <a:ext uri="{FF2B5EF4-FFF2-40B4-BE49-F238E27FC236}">
                <a16:creationId xmlns:a16="http://schemas.microsoft.com/office/drawing/2014/main" id="{203069AB-B7CA-4E44-B281-6E3D7450AF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384" t="14000" r="16226" b="4506"/>
          <a:stretch/>
        </p:blipFill>
        <p:spPr>
          <a:xfrm>
            <a:off x="2939856" y="4420456"/>
            <a:ext cx="2220040" cy="20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E9EDA71-6EED-4106-ADE2-57418289E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856" y="1360942"/>
            <a:ext cx="4409117" cy="2940847"/>
          </a:xfrm>
          <a:prstGeom prst="rect">
            <a:avLst/>
          </a:prstGeom>
        </p:spPr>
      </p:pic>
      <p:pic>
        <p:nvPicPr>
          <p:cNvPr id="1026" name="Picture 2" descr="I giovani da papa Francesco tra fatica e bellezza">
            <a:extLst>
              <a:ext uri="{FF2B5EF4-FFF2-40B4-BE49-F238E27FC236}">
                <a16:creationId xmlns:a16="http://schemas.microsoft.com/office/drawing/2014/main" id="{AF3DBAA1-EB51-4352-B9E9-A368C833C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55783"/>
            <a:ext cx="2552559" cy="17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0987E9D-52FC-4C1E-BBFE-11C31F07D5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6901" r="9791" b="32151"/>
          <a:stretch/>
        </p:blipFill>
        <p:spPr>
          <a:xfrm>
            <a:off x="7484622" y="1360941"/>
            <a:ext cx="4484934" cy="29408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7D51891-2712-4DE6-93AD-A2BEE0354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545" y="4431253"/>
            <a:ext cx="2888687" cy="202208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380A70A-F409-4428-A68D-C47196494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9881" y="4435119"/>
            <a:ext cx="3617961" cy="20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1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09A9-4660-4E1C-A6E9-A4C7CE750C86}" type="slidenum">
              <a:rPr lang="hr-HR" altLang="sr-Latn-RS"/>
              <a:pPr/>
              <a:t>5</a:t>
            </a:fld>
            <a:endParaRPr lang="hr-HR" altLang="sr-Latn-R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2028825" y="1341439"/>
            <a:ext cx="8243888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hr-HR" altLang="sr-Latn-RS" sz="3800" b="1" dirty="0">
                <a:latin typeface="Tahoma" panose="020B0604030504040204" pitchFamily="34" charset="0"/>
              </a:rPr>
              <a:t>/:	Ti dao si nam čvrstu riječ,</a:t>
            </a:r>
            <a:br>
              <a:rPr lang="hr-HR" altLang="sr-Latn-RS" sz="3800" b="1" dirty="0">
                <a:latin typeface="Tahoma" panose="020B0604030504040204" pitchFamily="34" charset="0"/>
              </a:rPr>
            </a:br>
            <a:r>
              <a:rPr lang="hr-HR" altLang="sr-Latn-RS" sz="3800" b="1" dirty="0">
                <a:latin typeface="Tahoma" panose="020B0604030504040204" pitchFamily="34" charset="0"/>
              </a:rPr>
              <a:t>	daj nam svima Duha svog!</a:t>
            </a:r>
            <a:br>
              <a:rPr lang="hr-HR" altLang="sr-Latn-RS" sz="3800" b="1" dirty="0">
                <a:latin typeface="Tahoma" panose="020B0604030504040204" pitchFamily="34" charset="0"/>
              </a:rPr>
            </a:br>
            <a:r>
              <a:rPr lang="hr-HR" altLang="sr-Latn-RS" sz="3800" b="1" dirty="0">
                <a:latin typeface="Tahoma" panose="020B0604030504040204" pitchFamily="34" charset="0"/>
              </a:rPr>
              <a:t>	Ne napuštaj nas nikada,</a:t>
            </a:r>
            <a:br>
              <a:rPr lang="hr-HR" altLang="sr-Latn-RS" sz="3800" b="1" dirty="0">
                <a:latin typeface="Tahoma" panose="020B0604030504040204" pitchFamily="34" charset="0"/>
              </a:rPr>
            </a:br>
            <a:r>
              <a:rPr lang="hr-HR" altLang="sr-Latn-RS" sz="3800" b="1" dirty="0">
                <a:latin typeface="Tahoma" panose="020B0604030504040204" pitchFamily="34" charset="0"/>
              </a:rPr>
              <a:t>	daj nam svima Duha svog!  :/</a:t>
            </a:r>
          </a:p>
        </p:txBody>
      </p:sp>
      <p:pic>
        <p:nvPicPr>
          <p:cNvPr id="4" name="Google Shape;132;p20">
            <a:extLst>
              <a:ext uri="{FF2B5EF4-FFF2-40B4-BE49-F238E27FC236}">
                <a16:creationId xmlns:a16="http://schemas.microsoft.com/office/drawing/2014/main" id="{49C9AA1D-8657-4BB9-B283-012826959D42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652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F008-22A6-4131-8283-E805B30162D4}" type="slidenum">
              <a:rPr lang="hr-HR" altLang="sr-Latn-RS"/>
              <a:pPr/>
              <a:t>6</a:t>
            </a:fld>
            <a:endParaRPr lang="hr-HR" altLang="sr-Latn-RS"/>
          </a:p>
        </p:txBody>
      </p:sp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1524000" y="692150"/>
            <a:ext cx="9144000" cy="53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S nama ostani do konca sviju vjekova,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snage da Ti vjerujemo dovijeka,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endParaRPr lang="hr-HR" altLang="sr-Latn-RS" sz="1200" b="1">
              <a:latin typeface="Tahoma" panose="020B0604030504040204" pitchFamily="34" charset="0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Ti dao si nam čvrstu riječ,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Ne napuštaj nas nikada,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2208213" y="34544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sr-Latn-RS" sz="3000" b="1">
                <a:latin typeface="Tahoma" panose="020B0604030504040204" pitchFamily="34" charset="0"/>
              </a:rPr>
              <a:t>1</a:t>
            </a: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52CD2422-299F-4649-8181-6BD5F59E8937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52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46FD-93A1-4C35-96CD-ADDE10D7B6A2}" type="slidenum">
              <a:rPr lang="hr-HR" altLang="sr-Latn-RS"/>
              <a:pPr/>
              <a:t>7</a:t>
            </a:fld>
            <a:endParaRPr lang="hr-HR" altLang="sr-Latn-RS"/>
          </a:p>
        </p:txBody>
      </p:sp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1524000" y="692150"/>
            <a:ext cx="9144000" cy="53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Prijateljstvo svoje već nam sada daješ Ti,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Kao djeca Tvoga Oca već smo priznati,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endParaRPr lang="hr-HR" altLang="sr-Latn-RS" sz="1200" b="1">
              <a:latin typeface="Tahoma" panose="020B0604030504040204" pitchFamily="34" charset="0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Ti dao si nam čvrstu riječ,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Ne napuštaj nas nikada,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</a:p>
        </p:txBody>
      </p:sp>
      <p:sp>
        <p:nvSpPr>
          <p:cNvPr id="130051" name="Line 3"/>
          <p:cNvSpPr>
            <a:spLocks noChangeShapeType="1"/>
          </p:cNvSpPr>
          <p:nvPr/>
        </p:nvSpPr>
        <p:spPr bwMode="auto">
          <a:xfrm>
            <a:off x="2208213" y="34544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sr-Latn-RS" sz="3000" b="1">
                <a:latin typeface="Tahoma" panose="020B0604030504040204" pitchFamily="34" charset="0"/>
              </a:rPr>
              <a:t>2</a:t>
            </a: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2046962B-4C50-4F47-A4E3-F39B58F43595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302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DA30-23FB-453F-97B1-51838BDA73EF}" type="slidenum">
              <a:rPr lang="hr-HR" altLang="sr-Latn-RS"/>
              <a:pPr/>
              <a:t>8</a:t>
            </a:fld>
            <a:endParaRPr lang="hr-HR" altLang="sr-Latn-RS"/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524000" y="692150"/>
            <a:ext cx="9144000" cy="53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Svaki dan Ti želim reći: Daj nam Duha svog,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Koji život daje i put Ocu kazuje,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endParaRPr lang="hr-HR" altLang="sr-Latn-RS" sz="1200" b="1">
              <a:latin typeface="Tahoma" panose="020B0604030504040204" pitchFamily="34" charset="0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hr-HR" altLang="sr-Latn-RS" sz="3200" b="1">
                <a:latin typeface="Tahoma" panose="020B0604030504040204" pitchFamily="34" charset="0"/>
              </a:rPr>
              <a:t>Ti dao si nam čvrstu riječ,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Ne napuštaj nas nikada,</a:t>
            </a:r>
            <a:br>
              <a:rPr lang="hr-HR" altLang="sr-Latn-RS" sz="3200" b="1">
                <a:latin typeface="Tahoma" panose="020B0604030504040204" pitchFamily="34" charset="0"/>
              </a:rPr>
            </a:br>
            <a:r>
              <a:rPr lang="hr-HR" altLang="sr-Latn-RS" sz="3200" b="1">
                <a:latin typeface="Tahoma" panose="020B0604030504040204" pitchFamily="34" charset="0"/>
              </a:rPr>
              <a:t>daj nam svima Duha svog!</a:t>
            </a:r>
          </a:p>
        </p:txBody>
      </p:sp>
      <p:sp>
        <p:nvSpPr>
          <p:cNvPr id="131075" name="Line 3"/>
          <p:cNvSpPr>
            <a:spLocks noChangeShapeType="1"/>
          </p:cNvSpPr>
          <p:nvPr/>
        </p:nvSpPr>
        <p:spPr bwMode="auto">
          <a:xfrm>
            <a:off x="2208213" y="34544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sr-Latn-RS" sz="3000" b="1">
                <a:latin typeface="Tahoma" panose="020B0604030504040204" pitchFamily="34" charset="0"/>
              </a:rPr>
              <a:t>3</a:t>
            </a: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757E266B-66C1-4F89-B1AA-4EC025CD65D8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21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8B742-6AF8-49E1-B6B0-E8A6B63F0BEB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1524000" y="630238"/>
            <a:ext cx="9144000" cy="51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Hajdemo zajedno moliti Gospoda,</a:t>
            </a:r>
            <a:b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On će nas slušati, s Njime smo jedno mi.</a:t>
            </a:r>
            <a:b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Hajdemo zajedno dobri i zločesti,</a:t>
            </a:r>
            <a:b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živimo zajedno!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/:  Sa Njime zajedno smo svi i prijatelji mi,</a:t>
            </a:r>
            <a:b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 Njime smo radosni,</a:t>
            </a:r>
            <a:b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 jednoj vjeri živimo po kojoj znademo</a:t>
            </a:r>
            <a:b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hr-HR" alt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 Krist je Božji Sin!  :/</a:t>
            </a:r>
          </a:p>
        </p:txBody>
      </p:sp>
      <p:sp>
        <p:nvSpPr>
          <p:cNvPr id="209923" name="Line 3"/>
          <p:cNvSpPr>
            <a:spLocks noChangeShapeType="1"/>
          </p:cNvSpPr>
          <p:nvPr/>
        </p:nvSpPr>
        <p:spPr bwMode="auto">
          <a:xfrm>
            <a:off x="2135188" y="3213100"/>
            <a:ext cx="799306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10128250" y="0"/>
            <a:ext cx="53975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6" name="Google Shape;132;p20">
            <a:extLst>
              <a:ext uri="{FF2B5EF4-FFF2-40B4-BE49-F238E27FC236}">
                <a16:creationId xmlns:a16="http://schemas.microsoft.com/office/drawing/2014/main" id="{AD7C9AF5-2C69-4014-9274-98F7EB09AEC2}"/>
              </a:ext>
            </a:extLst>
          </p:cNvPr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0" y="117693"/>
            <a:ext cx="5969000" cy="6740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910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đanski">
  <a:themeElements>
    <a:clrScheme name="Građan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Građan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rađan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E8F32"/>
      </a:accent1>
      <a:accent2>
        <a:srgbClr val="212121"/>
      </a:accent2>
      <a:accent3>
        <a:srgbClr val="B21444"/>
      </a:accent3>
      <a:accent4>
        <a:srgbClr val="CCCCCC"/>
      </a:accent4>
      <a:accent5>
        <a:srgbClr val="999999"/>
      </a:accent5>
      <a:accent6>
        <a:srgbClr val="00ACB3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651</TotalTime>
  <Words>2508</Words>
  <Application>Microsoft Office PowerPoint</Application>
  <PresentationFormat>Široki zaslon</PresentationFormat>
  <Paragraphs>333</Paragraphs>
  <Slides>45</Slides>
  <Notes>27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4</vt:i4>
      </vt:variant>
      <vt:variant>
        <vt:lpstr>Naslovi slajdova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Georgia</vt:lpstr>
      <vt:lpstr>Helvetica</vt:lpstr>
      <vt:lpstr>Helvetica Neue</vt:lpstr>
      <vt:lpstr>Helvetica Neue Light</vt:lpstr>
      <vt:lpstr>Tahoma</vt:lpstr>
      <vt:lpstr>Wingdings</vt:lpstr>
      <vt:lpstr>Wingdings 2</vt:lpstr>
      <vt:lpstr>Građanski</vt:lpstr>
      <vt:lpstr>1_Tema di Office</vt:lpstr>
      <vt:lpstr>Simple Light</vt:lpstr>
      <vt:lpstr>Tema sustava Office</vt:lpstr>
      <vt:lpstr>Sinodski hod u župi ...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Rasprava u manjim skupinama</vt:lpstr>
      <vt:lpstr> - stanka -</vt:lpstr>
      <vt:lpstr>Predstavljanje rada manjih skupina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Kruh svoj s gladnim dijeli, tužna razveseli, bolesna pohodi, sljepca k cilju vodi! Milosti je čas, Isus zove nas! Milosti je čas, Isus zove nas!</vt:lpstr>
      <vt:lpstr>Žedna vodom poji, tjeskobna spokoji, samotnom pristupi, srca ne otupi. Milosti je čas, Isus zove nas! Milosti je čas, Isus zove nas!</vt:lpstr>
      <vt:lpstr>Mira tvorac budi, nikoga ne sudi, potlačena brani, Blagi sad su dani. Milosti je čas, Isus zove nas! Milosti je čas, Isus zove nas!</vt:lpstr>
      <vt:lpstr>Protivnika ljubi, nadanja ne gubi. Kristu budi vjeran, Duhom naprijed tjeran. Milosti je čas, Isus zove nas! Milosti je čas, Isus zove nas!</vt:lpstr>
      <vt:lpstr>PowerPoint prezentacija</vt:lpstr>
      <vt:lpstr>PowerPoint prezentacija</vt:lpstr>
      <vt:lpstr>PowerPoint prezentacija</vt:lpstr>
      <vt:lpstr>PowerPoint prezentacija</vt:lpstr>
      <vt:lpstr>Kad ćemo se opet susresti?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Korisnik</dc:creator>
  <cp:lastModifiedBy>Tajnik varaždinskog biskupa</cp:lastModifiedBy>
  <cp:revision>27</cp:revision>
  <dcterms:created xsi:type="dcterms:W3CDTF">2022-01-25T18:45:57Z</dcterms:created>
  <dcterms:modified xsi:type="dcterms:W3CDTF">2022-02-24T21:58:05Z</dcterms:modified>
</cp:coreProperties>
</file>